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8" r:id="rId4"/>
  </p:sldMasterIdLst>
  <p:notesMasterIdLst>
    <p:notesMasterId r:id="rId6"/>
  </p:notesMasterIdLst>
  <p:sldIdLst>
    <p:sldId id="2720" r:id="rId5"/>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808" userDrawn="1">
          <p15:clr>
            <a:srgbClr val="A4A3A4"/>
          </p15:clr>
        </p15:guide>
        <p15:guide id="4"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785"/>
    <a:srgbClr val="01D2E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49" autoAdjust="0"/>
    <p:restoredTop sz="96056" autoAdjust="0"/>
  </p:normalViewPr>
  <p:slideViewPr>
    <p:cSldViewPr snapToGrid="0">
      <p:cViewPr varScale="1">
        <p:scale>
          <a:sx n="54" d="100"/>
          <a:sy n="54" d="100"/>
        </p:scale>
        <p:origin x="3120" y="78"/>
      </p:cViewPr>
      <p:guideLst>
        <p:guide orient="horz" pos="3808"/>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1702C-737F-4DA1-B894-8CCC96D1C117}" type="datetimeFigureOut">
              <a:rPr lang="en-GB" smtClean="0"/>
              <a:t>08/02/2021</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EE353D-B0A6-4364-9975-F68A2CCE121F}" type="slidenum">
              <a:rPr lang="en-GB" smtClean="0"/>
              <a:t>‹#›</a:t>
            </a:fld>
            <a:endParaRPr lang="en-GB"/>
          </a:p>
        </p:txBody>
      </p:sp>
    </p:spTree>
    <p:extLst>
      <p:ext uri="{BB962C8B-B14F-4D97-AF65-F5344CB8AC3E}">
        <p14:creationId xmlns:p14="http://schemas.microsoft.com/office/powerpoint/2010/main" val="707432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EE353D-B0A6-4364-9975-F68A2CCE121F}" type="slidenum">
              <a:rPr lang="en-GB" smtClean="0"/>
              <a:t>1</a:t>
            </a:fld>
            <a:endParaRPr lang="en-GB"/>
          </a:p>
        </p:txBody>
      </p:sp>
    </p:spTree>
    <p:extLst>
      <p:ext uri="{BB962C8B-B14F-4D97-AF65-F5344CB8AC3E}">
        <p14:creationId xmlns:p14="http://schemas.microsoft.com/office/powerpoint/2010/main" val="1438471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F38A-7C05-46F0-B758-FA61C6F57FA3}"/>
              </a:ext>
            </a:extLst>
          </p:cNvPr>
          <p:cNvSpPr>
            <a:spLocks noGrp="1"/>
          </p:cNvSpPr>
          <p:nvPr>
            <p:ph type="ctrTitle"/>
          </p:nvPr>
        </p:nvSpPr>
        <p:spPr>
          <a:xfrm>
            <a:off x="857250" y="1621191"/>
            <a:ext cx="5143500" cy="3448756"/>
          </a:xfrm>
        </p:spPr>
        <p:txBody>
          <a:bodyPr anchor="b"/>
          <a:lstStyle>
            <a:lvl1pPr algn="ctr">
              <a:defRPr sz="3375"/>
            </a:lvl1pPr>
          </a:lstStyle>
          <a:p>
            <a:r>
              <a:rPr lang="en-US"/>
              <a:t>Click to edit Master title style</a:t>
            </a:r>
            <a:endParaRPr lang="en-GB"/>
          </a:p>
        </p:txBody>
      </p:sp>
      <p:sp>
        <p:nvSpPr>
          <p:cNvPr id="3" name="Subtitle 2">
            <a:extLst>
              <a:ext uri="{FF2B5EF4-FFF2-40B4-BE49-F238E27FC236}">
                <a16:creationId xmlns:a16="http://schemas.microsoft.com/office/drawing/2014/main" id="{93CB5C13-EE26-498B-B3B2-C7B96BB8A087}"/>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571AAE-A6FD-4FBD-B29D-2E26967E852B}"/>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6163F233-D637-40B7-B652-652C4F4F7E95}"/>
              </a:ext>
            </a:extLst>
          </p:cNvPr>
          <p:cNvSpPr>
            <a:spLocks noGrp="1"/>
          </p:cNvSpPr>
          <p:nvPr>
            <p:ph type="ftr" sz="quarter" idx="11"/>
          </p:nvPr>
        </p:nvSpPr>
        <p:spPr/>
        <p:txBody>
          <a:bodyPr/>
          <a:lstStyle/>
          <a:p>
            <a:r>
              <a:rPr lang="en-GB"/>
              <a:t>test</a:t>
            </a:r>
            <a:endParaRPr lang="en-GB" dirty="0"/>
          </a:p>
        </p:txBody>
      </p:sp>
      <p:sp>
        <p:nvSpPr>
          <p:cNvPr id="6" name="Slide Number Placeholder 5">
            <a:extLst>
              <a:ext uri="{FF2B5EF4-FFF2-40B4-BE49-F238E27FC236}">
                <a16:creationId xmlns:a16="http://schemas.microsoft.com/office/drawing/2014/main" id="{39694213-8FEC-4B57-B231-C925D323256D}"/>
              </a:ext>
            </a:extLst>
          </p:cNvPr>
          <p:cNvSpPr>
            <a:spLocks noGrp="1"/>
          </p:cNvSpPr>
          <p:nvPr>
            <p:ph type="sldNum" sz="quarter" idx="12"/>
          </p:nvPr>
        </p:nvSpPr>
        <p:spPr/>
        <p:txBody>
          <a:bodyPr/>
          <a:lstStyle/>
          <a:p>
            <a:fld id="{9A831901-432B-4F4C-9473-C0A590E4BD0C}" type="slidenum">
              <a:rPr lang="en-GB" smtClean="0"/>
              <a:t>‹#›</a:t>
            </a:fld>
            <a:endParaRPr lang="en-GB" dirty="0"/>
          </a:p>
        </p:txBody>
      </p:sp>
    </p:spTree>
    <p:extLst>
      <p:ext uri="{BB962C8B-B14F-4D97-AF65-F5344CB8AC3E}">
        <p14:creationId xmlns:p14="http://schemas.microsoft.com/office/powerpoint/2010/main" val="154981128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26C8-7056-43FA-8FE9-AEBE96D68AC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523D94-988A-47D0-8090-F1447FFA21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A28F4E-D229-4254-A746-D0E5C75D9A18}"/>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DE2FD31F-FA1D-4BE3-B88C-A95003BADF2F}"/>
              </a:ext>
            </a:extLst>
          </p:cNvPr>
          <p:cNvSpPr>
            <a:spLocks noGrp="1"/>
          </p:cNvSpPr>
          <p:nvPr>
            <p:ph type="ftr" sz="quarter" idx="11"/>
          </p:nvPr>
        </p:nvSpPr>
        <p:spPr/>
        <p:txBody>
          <a:bodyPr/>
          <a:lstStyle/>
          <a:p>
            <a:r>
              <a:rPr lang="en-GB"/>
              <a:t>test</a:t>
            </a:r>
            <a:endParaRPr lang="en-GB" dirty="0"/>
          </a:p>
        </p:txBody>
      </p:sp>
      <p:sp>
        <p:nvSpPr>
          <p:cNvPr id="6" name="Slide Number Placeholder 5">
            <a:extLst>
              <a:ext uri="{FF2B5EF4-FFF2-40B4-BE49-F238E27FC236}">
                <a16:creationId xmlns:a16="http://schemas.microsoft.com/office/drawing/2014/main" id="{C86B42DD-63B8-48EA-A11F-51E6E6361281}"/>
              </a:ext>
            </a:extLst>
          </p:cNvPr>
          <p:cNvSpPr>
            <a:spLocks noGrp="1"/>
          </p:cNvSpPr>
          <p:nvPr>
            <p:ph type="sldNum" sz="quarter" idx="12"/>
          </p:nvPr>
        </p:nvSpPr>
        <p:spPr/>
        <p:txBody>
          <a:bodyPr/>
          <a:lstStyle/>
          <a:p>
            <a:fld id="{9A831901-432B-4F4C-9473-C0A590E4BD0C}" type="slidenum">
              <a:rPr lang="en-GB" smtClean="0"/>
              <a:t>‹#›</a:t>
            </a:fld>
            <a:endParaRPr lang="en-GB" dirty="0"/>
          </a:p>
        </p:txBody>
      </p:sp>
    </p:spTree>
    <p:extLst>
      <p:ext uri="{BB962C8B-B14F-4D97-AF65-F5344CB8AC3E}">
        <p14:creationId xmlns:p14="http://schemas.microsoft.com/office/powerpoint/2010/main" val="426152033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6199D6-F900-40C0-AE91-066FA4F3C0E8}"/>
              </a:ext>
            </a:extLst>
          </p:cNvPr>
          <p:cNvSpPr>
            <a:spLocks noGrp="1"/>
          </p:cNvSpPr>
          <p:nvPr>
            <p:ph type="title" orient="vert"/>
          </p:nvPr>
        </p:nvSpPr>
        <p:spPr>
          <a:xfrm>
            <a:off x="4907756" y="527403"/>
            <a:ext cx="1478756" cy="839487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728566-5EC4-4F16-8700-41B52DF85A15}"/>
              </a:ext>
            </a:extLst>
          </p:cNvPr>
          <p:cNvSpPr>
            <a:spLocks noGrp="1"/>
          </p:cNvSpPr>
          <p:nvPr>
            <p:ph type="body" orient="vert" idx="1"/>
          </p:nvPr>
        </p:nvSpPr>
        <p:spPr>
          <a:xfrm>
            <a:off x="471487"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DDB834-F188-4E56-8FAC-16DEB012C697}"/>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D21C9BBB-A62D-4A68-B8A5-AD40C3847BAE}"/>
              </a:ext>
            </a:extLst>
          </p:cNvPr>
          <p:cNvSpPr>
            <a:spLocks noGrp="1"/>
          </p:cNvSpPr>
          <p:nvPr>
            <p:ph type="ftr" sz="quarter" idx="11"/>
          </p:nvPr>
        </p:nvSpPr>
        <p:spPr/>
        <p:txBody>
          <a:bodyPr/>
          <a:lstStyle/>
          <a:p>
            <a:r>
              <a:rPr lang="en-GB"/>
              <a:t>test</a:t>
            </a:r>
            <a:endParaRPr lang="en-GB" dirty="0"/>
          </a:p>
        </p:txBody>
      </p:sp>
      <p:sp>
        <p:nvSpPr>
          <p:cNvPr id="6" name="Slide Number Placeholder 5">
            <a:extLst>
              <a:ext uri="{FF2B5EF4-FFF2-40B4-BE49-F238E27FC236}">
                <a16:creationId xmlns:a16="http://schemas.microsoft.com/office/drawing/2014/main" id="{0C38E1FB-8D18-4E0B-9103-13287500FC12}"/>
              </a:ext>
            </a:extLst>
          </p:cNvPr>
          <p:cNvSpPr>
            <a:spLocks noGrp="1"/>
          </p:cNvSpPr>
          <p:nvPr>
            <p:ph type="sldNum" sz="quarter" idx="12"/>
          </p:nvPr>
        </p:nvSpPr>
        <p:spPr/>
        <p:txBody>
          <a:bodyPr/>
          <a:lstStyle/>
          <a:p>
            <a:fld id="{9A831901-432B-4F4C-9473-C0A590E4BD0C}" type="slidenum">
              <a:rPr lang="en-GB" smtClean="0"/>
              <a:t>‹#›</a:t>
            </a:fld>
            <a:endParaRPr lang="en-GB" dirty="0"/>
          </a:p>
        </p:txBody>
      </p:sp>
    </p:spTree>
    <p:extLst>
      <p:ext uri="{BB962C8B-B14F-4D97-AF65-F5344CB8AC3E}">
        <p14:creationId xmlns:p14="http://schemas.microsoft.com/office/powerpoint/2010/main" val="339643147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1247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C41E-11CB-4E21-B8CD-5FD6ABD5359D}"/>
              </a:ext>
            </a:extLst>
          </p:cNvPr>
          <p:cNvSpPr>
            <a:spLocks noGrp="1"/>
          </p:cNvSpPr>
          <p:nvPr>
            <p:ph type="ctrTitle" hasCustomPrompt="1"/>
          </p:nvPr>
        </p:nvSpPr>
        <p:spPr>
          <a:xfrm>
            <a:off x="2435154" y="3585029"/>
            <a:ext cx="4101767" cy="1484918"/>
          </a:xfrm>
        </p:spPr>
        <p:txBody>
          <a:bodyPr anchor="b"/>
          <a:lstStyle>
            <a:lvl1pPr algn="l">
              <a:defRPr sz="8089" b="1" baseline="0">
                <a:solidFill>
                  <a:srgbClr val="041E42"/>
                </a:solidFill>
                <a:latin typeface="+mj-lt"/>
              </a:defRPr>
            </a:lvl1pPr>
          </a:lstStyle>
          <a:p>
            <a:r>
              <a:rPr lang="en-US" dirty="0"/>
              <a:t>Title</a:t>
            </a:r>
            <a:endParaRPr lang="en-GB" dirty="0"/>
          </a:p>
        </p:txBody>
      </p:sp>
      <p:sp>
        <p:nvSpPr>
          <p:cNvPr id="3" name="Subtitle 2">
            <a:extLst>
              <a:ext uri="{FF2B5EF4-FFF2-40B4-BE49-F238E27FC236}">
                <a16:creationId xmlns:a16="http://schemas.microsoft.com/office/drawing/2014/main" id="{10014783-41BD-489A-9D54-33FEADA71568}"/>
              </a:ext>
            </a:extLst>
          </p:cNvPr>
          <p:cNvSpPr>
            <a:spLocks noGrp="1"/>
          </p:cNvSpPr>
          <p:nvPr>
            <p:ph type="subTitle" idx="1" hasCustomPrompt="1"/>
          </p:nvPr>
        </p:nvSpPr>
        <p:spPr>
          <a:xfrm>
            <a:off x="2435154" y="5202944"/>
            <a:ext cx="4101767" cy="1634853"/>
          </a:xfrm>
        </p:spPr>
        <p:txBody>
          <a:bodyPr>
            <a:normAutofit/>
          </a:bodyPr>
          <a:lstStyle>
            <a:lvl1pPr marL="0" indent="0" algn="l">
              <a:buNone/>
              <a:defRPr lang="en-GB" sz="4333" dirty="0"/>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Sub-title</a:t>
            </a:r>
            <a:endParaRPr lang="en-GB" dirty="0"/>
          </a:p>
        </p:txBody>
      </p:sp>
      <p:grpSp>
        <p:nvGrpSpPr>
          <p:cNvPr id="10" name="Group 9">
            <a:extLst>
              <a:ext uri="{FF2B5EF4-FFF2-40B4-BE49-F238E27FC236}">
                <a16:creationId xmlns:a16="http://schemas.microsoft.com/office/drawing/2014/main" id="{AB1646E0-E9EA-437C-8D57-53E342B43871}"/>
              </a:ext>
            </a:extLst>
          </p:cNvPr>
          <p:cNvGrpSpPr/>
          <p:nvPr userDrawn="1"/>
        </p:nvGrpSpPr>
        <p:grpSpPr>
          <a:xfrm>
            <a:off x="-576869" y="-2052966"/>
            <a:ext cx="3765762" cy="11958967"/>
            <a:chOff x="-1025545" y="-1421285"/>
            <a:chExt cx="6694688" cy="8279285"/>
          </a:xfrm>
        </p:grpSpPr>
        <p:sp>
          <p:nvSpPr>
            <p:cNvPr id="8" name="Right Triangle 7">
              <a:extLst>
                <a:ext uri="{FF2B5EF4-FFF2-40B4-BE49-F238E27FC236}">
                  <a16:creationId xmlns:a16="http://schemas.microsoft.com/office/drawing/2014/main" id="{006F90ED-6627-4486-A7D4-E76911D49360}"/>
                </a:ext>
              </a:extLst>
            </p:cNvPr>
            <p:cNvSpPr/>
            <p:nvPr userDrawn="1"/>
          </p:nvSpPr>
          <p:spPr>
            <a:xfrm rot="18900000">
              <a:off x="-1025545" y="-1421285"/>
              <a:ext cx="6694688" cy="4438169"/>
            </a:xfrm>
            <a:custGeom>
              <a:avLst/>
              <a:gdLst>
                <a:gd name="connsiteX0" fmla="*/ 0 w 6694688"/>
                <a:gd name="connsiteY0" fmla="*/ 6694688 h 6694688"/>
                <a:gd name="connsiteX1" fmla="*/ 0 w 6694688"/>
                <a:gd name="connsiteY1" fmla="*/ 0 h 6694688"/>
                <a:gd name="connsiteX2" fmla="*/ 6694688 w 6694688"/>
                <a:gd name="connsiteY2" fmla="*/ 6694688 h 6694688"/>
                <a:gd name="connsiteX3" fmla="*/ 0 w 6694688"/>
                <a:gd name="connsiteY3" fmla="*/ 6694688 h 6694688"/>
                <a:gd name="connsiteX0" fmla="*/ 0 w 6694688"/>
                <a:gd name="connsiteY0" fmla="*/ 2201627 h 2201627"/>
                <a:gd name="connsiteX1" fmla="*/ 6598 w 6694688"/>
                <a:gd name="connsiteY1" fmla="*/ 0 h 2201627"/>
                <a:gd name="connsiteX2" fmla="*/ 6694688 w 6694688"/>
                <a:gd name="connsiteY2" fmla="*/ 2201627 h 2201627"/>
                <a:gd name="connsiteX3" fmla="*/ 0 w 6694688"/>
                <a:gd name="connsiteY3" fmla="*/ 2201627 h 2201627"/>
                <a:gd name="connsiteX0" fmla="*/ 0 w 6694688"/>
                <a:gd name="connsiteY0" fmla="*/ 2201627 h 2201627"/>
                <a:gd name="connsiteX1" fmla="*/ 6598 w 6694688"/>
                <a:gd name="connsiteY1" fmla="*/ 0 h 2201627"/>
                <a:gd name="connsiteX2" fmla="*/ 6694688 w 6694688"/>
                <a:gd name="connsiteY2" fmla="*/ 2201627 h 2201627"/>
                <a:gd name="connsiteX3" fmla="*/ 0 w 6694688"/>
                <a:gd name="connsiteY3" fmla="*/ 2201627 h 2201627"/>
                <a:gd name="connsiteX0" fmla="*/ 0 w 6694688"/>
                <a:gd name="connsiteY0" fmla="*/ 2201627 h 2201627"/>
                <a:gd name="connsiteX1" fmla="*/ 6598 w 6694688"/>
                <a:gd name="connsiteY1" fmla="*/ 0 h 2201627"/>
                <a:gd name="connsiteX2" fmla="*/ 2724957 w 6694688"/>
                <a:gd name="connsiteY2" fmla="*/ 897384 h 2201627"/>
                <a:gd name="connsiteX3" fmla="*/ 6694688 w 6694688"/>
                <a:gd name="connsiteY3" fmla="*/ 2201627 h 2201627"/>
                <a:gd name="connsiteX4" fmla="*/ 0 w 6694688"/>
                <a:gd name="connsiteY4" fmla="*/ 2201627 h 2201627"/>
                <a:gd name="connsiteX0" fmla="*/ 0 w 6694688"/>
                <a:gd name="connsiteY0" fmla="*/ 4438169 h 4438169"/>
                <a:gd name="connsiteX1" fmla="*/ 6598 w 6694688"/>
                <a:gd name="connsiteY1" fmla="*/ 2236542 h 4438169"/>
                <a:gd name="connsiteX2" fmla="*/ 2269713 w 6694688"/>
                <a:gd name="connsiteY2" fmla="*/ 0 h 4438169"/>
                <a:gd name="connsiteX3" fmla="*/ 6694688 w 6694688"/>
                <a:gd name="connsiteY3" fmla="*/ 4438169 h 4438169"/>
                <a:gd name="connsiteX4" fmla="*/ 0 w 6694688"/>
                <a:gd name="connsiteY4" fmla="*/ 4438169 h 4438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4688" h="4438169">
                  <a:moveTo>
                    <a:pt x="0" y="4438169"/>
                  </a:moveTo>
                  <a:cubicBezTo>
                    <a:pt x="2199" y="3704293"/>
                    <a:pt x="4399" y="2970418"/>
                    <a:pt x="6598" y="2236542"/>
                  </a:cubicBezTo>
                  <a:lnTo>
                    <a:pt x="2269713" y="0"/>
                  </a:lnTo>
                  <a:lnTo>
                    <a:pt x="6694688" y="4438169"/>
                  </a:lnTo>
                  <a:lnTo>
                    <a:pt x="0" y="4438169"/>
                  </a:lnTo>
                  <a:close/>
                </a:path>
              </a:pathLst>
            </a:cu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7" name="Right Triangle 6">
              <a:extLst>
                <a:ext uri="{FF2B5EF4-FFF2-40B4-BE49-F238E27FC236}">
                  <a16:creationId xmlns:a16="http://schemas.microsoft.com/office/drawing/2014/main" id="{5469F8BA-D480-410D-928C-D4479544F9EB}"/>
                </a:ext>
              </a:extLst>
            </p:cNvPr>
            <p:cNvSpPr/>
            <p:nvPr userDrawn="1"/>
          </p:nvSpPr>
          <p:spPr>
            <a:xfrm>
              <a:off x="0" y="3175348"/>
              <a:ext cx="3682652" cy="3682652"/>
            </a:xfrm>
            <a:prstGeom prst="rtTriangle">
              <a:avLst/>
            </a:prstGeom>
            <a:solidFill>
              <a:srgbClr val="5CD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grpSp>
      <p:pic>
        <p:nvPicPr>
          <p:cNvPr id="15" name="Picture 14">
            <a:extLst>
              <a:ext uri="{FF2B5EF4-FFF2-40B4-BE49-F238E27FC236}">
                <a16:creationId xmlns:a16="http://schemas.microsoft.com/office/drawing/2014/main" id="{A4BA6E16-AA18-4E69-8AF4-90867CD07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16" y="296045"/>
            <a:ext cx="1997276" cy="2444731"/>
          </a:xfrm>
          <a:prstGeom prst="rect">
            <a:avLst/>
          </a:prstGeom>
        </p:spPr>
      </p:pic>
      <p:sp>
        <p:nvSpPr>
          <p:cNvPr id="13" name="Content Placeholder 4">
            <a:extLst>
              <a:ext uri="{FF2B5EF4-FFF2-40B4-BE49-F238E27FC236}">
                <a16:creationId xmlns:a16="http://schemas.microsoft.com/office/drawing/2014/main" id="{BB70D178-2E0F-4563-BA9D-D7A2DEDE177A}"/>
              </a:ext>
            </a:extLst>
          </p:cNvPr>
          <p:cNvSpPr>
            <a:spLocks noGrp="1"/>
          </p:cNvSpPr>
          <p:nvPr>
            <p:ph sz="quarter" idx="10" hasCustomPrompt="1"/>
          </p:nvPr>
        </p:nvSpPr>
        <p:spPr>
          <a:xfrm>
            <a:off x="2435126" y="7196315"/>
            <a:ext cx="4101405" cy="898878"/>
          </a:xfrm>
        </p:spPr>
        <p:txBody>
          <a:bodyPr>
            <a:noAutofit/>
          </a:bodyPr>
          <a:lstStyle>
            <a:lvl1pPr marL="0" indent="0">
              <a:buNone/>
              <a:defRPr sz="2311" b="1">
                <a:solidFill>
                  <a:schemeClr val="bg2"/>
                </a:solidFill>
              </a:defRPr>
            </a:lvl1pPr>
            <a:lvl2pPr marL="660380" indent="0">
              <a:buNone/>
              <a:defRPr sz="2311">
                <a:solidFill>
                  <a:schemeClr val="bg1"/>
                </a:solidFill>
              </a:defRPr>
            </a:lvl2pPr>
            <a:lvl3pPr marL="1320759" indent="0">
              <a:buNone/>
              <a:defRPr sz="2311">
                <a:solidFill>
                  <a:schemeClr val="bg1"/>
                </a:solidFill>
              </a:defRPr>
            </a:lvl3pPr>
            <a:lvl4pPr marL="1981139" indent="0">
              <a:buNone/>
              <a:defRPr sz="2311">
                <a:solidFill>
                  <a:schemeClr val="bg1"/>
                </a:solidFill>
              </a:defRPr>
            </a:lvl4pPr>
            <a:lvl5pPr marL="2641519" indent="0">
              <a:buNone/>
              <a:defRPr sz="2311">
                <a:solidFill>
                  <a:schemeClr val="bg1"/>
                </a:solidFill>
              </a:defRPr>
            </a:lvl5pPr>
          </a:lstStyle>
          <a:p>
            <a:pPr lvl="0"/>
            <a:r>
              <a:rPr lang="en-US" dirty="0"/>
              <a:t>Date | Author</a:t>
            </a:r>
          </a:p>
        </p:txBody>
      </p:sp>
    </p:spTree>
    <p:extLst>
      <p:ext uri="{BB962C8B-B14F-4D97-AF65-F5344CB8AC3E}">
        <p14:creationId xmlns:p14="http://schemas.microsoft.com/office/powerpoint/2010/main" val="561720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Digital use onl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1FDABB-D8FA-4050-BF7D-227FD5C2F139}"/>
              </a:ext>
            </a:extLst>
          </p:cNvPr>
          <p:cNvSpPr>
            <a:spLocks noChangeAspect="1"/>
          </p:cNvSpPr>
          <p:nvPr userDrawn="1"/>
        </p:nvSpPr>
        <p:spPr>
          <a:xfrm>
            <a:off x="0" y="0"/>
            <a:ext cx="6858000" cy="9906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grpSp>
        <p:nvGrpSpPr>
          <p:cNvPr id="10" name="Group 9">
            <a:extLst>
              <a:ext uri="{FF2B5EF4-FFF2-40B4-BE49-F238E27FC236}">
                <a16:creationId xmlns:a16="http://schemas.microsoft.com/office/drawing/2014/main" id="{AB1646E0-E9EA-437C-8D57-53E342B43871}"/>
              </a:ext>
            </a:extLst>
          </p:cNvPr>
          <p:cNvGrpSpPr/>
          <p:nvPr userDrawn="1"/>
        </p:nvGrpSpPr>
        <p:grpSpPr>
          <a:xfrm>
            <a:off x="-616434" y="-2052966"/>
            <a:ext cx="3765762" cy="11958967"/>
            <a:chOff x="-1025545" y="-1421285"/>
            <a:chExt cx="6694688" cy="8279285"/>
          </a:xfrm>
        </p:grpSpPr>
        <p:sp>
          <p:nvSpPr>
            <p:cNvPr id="8" name="Right Triangle 7">
              <a:extLst>
                <a:ext uri="{FF2B5EF4-FFF2-40B4-BE49-F238E27FC236}">
                  <a16:creationId xmlns:a16="http://schemas.microsoft.com/office/drawing/2014/main" id="{006F90ED-6627-4486-A7D4-E76911D49360}"/>
                </a:ext>
              </a:extLst>
            </p:cNvPr>
            <p:cNvSpPr/>
            <p:nvPr userDrawn="1"/>
          </p:nvSpPr>
          <p:spPr>
            <a:xfrm rot="18900000">
              <a:off x="-1025545" y="-1421285"/>
              <a:ext cx="6694688" cy="4438169"/>
            </a:xfrm>
            <a:custGeom>
              <a:avLst/>
              <a:gdLst>
                <a:gd name="connsiteX0" fmla="*/ 0 w 6694688"/>
                <a:gd name="connsiteY0" fmla="*/ 6694688 h 6694688"/>
                <a:gd name="connsiteX1" fmla="*/ 0 w 6694688"/>
                <a:gd name="connsiteY1" fmla="*/ 0 h 6694688"/>
                <a:gd name="connsiteX2" fmla="*/ 6694688 w 6694688"/>
                <a:gd name="connsiteY2" fmla="*/ 6694688 h 6694688"/>
                <a:gd name="connsiteX3" fmla="*/ 0 w 6694688"/>
                <a:gd name="connsiteY3" fmla="*/ 6694688 h 6694688"/>
                <a:gd name="connsiteX0" fmla="*/ 0 w 6694688"/>
                <a:gd name="connsiteY0" fmla="*/ 2201627 h 2201627"/>
                <a:gd name="connsiteX1" fmla="*/ 6598 w 6694688"/>
                <a:gd name="connsiteY1" fmla="*/ 0 h 2201627"/>
                <a:gd name="connsiteX2" fmla="*/ 6694688 w 6694688"/>
                <a:gd name="connsiteY2" fmla="*/ 2201627 h 2201627"/>
                <a:gd name="connsiteX3" fmla="*/ 0 w 6694688"/>
                <a:gd name="connsiteY3" fmla="*/ 2201627 h 2201627"/>
                <a:gd name="connsiteX0" fmla="*/ 0 w 6694688"/>
                <a:gd name="connsiteY0" fmla="*/ 2201627 h 2201627"/>
                <a:gd name="connsiteX1" fmla="*/ 6598 w 6694688"/>
                <a:gd name="connsiteY1" fmla="*/ 0 h 2201627"/>
                <a:gd name="connsiteX2" fmla="*/ 6694688 w 6694688"/>
                <a:gd name="connsiteY2" fmla="*/ 2201627 h 2201627"/>
                <a:gd name="connsiteX3" fmla="*/ 0 w 6694688"/>
                <a:gd name="connsiteY3" fmla="*/ 2201627 h 2201627"/>
                <a:gd name="connsiteX0" fmla="*/ 0 w 6694688"/>
                <a:gd name="connsiteY0" fmla="*/ 2201627 h 2201627"/>
                <a:gd name="connsiteX1" fmla="*/ 6598 w 6694688"/>
                <a:gd name="connsiteY1" fmla="*/ 0 h 2201627"/>
                <a:gd name="connsiteX2" fmla="*/ 2724957 w 6694688"/>
                <a:gd name="connsiteY2" fmla="*/ 897384 h 2201627"/>
                <a:gd name="connsiteX3" fmla="*/ 6694688 w 6694688"/>
                <a:gd name="connsiteY3" fmla="*/ 2201627 h 2201627"/>
                <a:gd name="connsiteX4" fmla="*/ 0 w 6694688"/>
                <a:gd name="connsiteY4" fmla="*/ 2201627 h 2201627"/>
                <a:gd name="connsiteX0" fmla="*/ 0 w 6694688"/>
                <a:gd name="connsiteY0" fmla="*/ 4438169 h 4438169"/>
                <a:gd name="connsiteX1" fmla="*/ 6598 w 6694688"/>
                <a:gd name="connsiteY1" fmla="*/ 2236542 h 4438169"/>
                <a:gd name="connsiteX2" fmla="*/ 2269713 w 6694688"/>
                <a:gd name="connsiteY2" fmla="*/ 0 h 4438169"/>
                <a:gd name="connsiteX3" fmla="*/ 6694688 w 6694688"/>
                <a:gd name="connsiteY3" fmla="*/ 4438169 h 4438169"/>
                <a:gd name="connsiteX4" fmla="*/ 0 w 6694688"/>
                <a:gd name="connsiteY4" fmla="*/ 4438169 h 4438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4688" h="4438169">
                  <a:moveTo>
                    <a:pt x="0" y="4438169"/>
                  </a:moveTo>
                  <a:cubicBezTo>
                    <a:pt x="2199" y="3704293"/>
                    <a:pt x="4399" y="2970418"/>
                    <a:pt x="6598" y="2236542"/>
                  </a:cubicBezTo>
                  <a:lnTo>
                    <a:pt x="2269713" y="0"/>
                  </a:lnTo>
                  <a:lnTo>
                    <a:pt x="6694688" y="4438169"/>
                  </a:lnTo>
                  <a:lnTo>
                    <a:pt x="0" y="443816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7" name="Right Triangle 6">
              <a:extLst>
                <a:ext uri="{FF2B5EF4-FFF2-40B4-BE49-F238E27FC236}">
                  <a16:creationId xmlns:a16="http://schemas.microsoft.com/office/drawing/2014/main" id="{5469F8BA-D480-410D-928C-D4479544F9EB}"/>
                </a:ext>
              </a:extLst>
            </p:cNvPr>
            <p:cNvSpPr/>
            <p:nvPr userDrawn="1"/>
          </p:nvSpPr>
          <p:spPr>
            <a:xfrm>
              <a:off x="0" y="3175348"/>
              <a:ext cx="3682652" cy="3682652"/>
            </a:xfrm>
            <a:prstGeom prst="rtTriangle">
              <a:avLst/>
            </a:prstGeom>
            <a:solidFill>
              <a:srgbClr val="5CD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grpSp>
      <p:pic>
        <p:nvPicPr>
          <p:cNvPr id="11" name="Picture 10">
            <a:extLst>
              <a:ext uri="{FF2B5EF4-FFF2-40B4-BE49-F238E27FC236}">
                <a16:creationId xmlns:a16="http://schemas.microsoft.com/office/drawing/2014/main" id="{A5287362-AA4D-466B-A7DD-F4A003CFF7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16" y="296046"/>
            <a:ext cx="2035468" cy="2488776"/>
          </a:xfrm>
          <a:prstGeom prst="rect">
            <a:avLst/>
          </a:prstGeom>
        </p:spPr>
      </p:pic>
      <p:sp>
        <p:nvSpPr>
          <p:cNvPr id="2" name="Title 1">
            <a:extLst>
              <a:ext uri="{FF2B5EF4-FFF2-40B4-BE49-F238E27FC236}">
                <a16:creationId xmlns:a16="http://schemas.microsoft.com/office/drawing/2014/main" id="{355BC41E-11CB-4E21-B8CD-5FD6ABD5359D}"/>
              </a:ext>
            </a:extLst>
          </p:cNvPr>
          <p:cNvSpPr>
            <a:spLocks noGrp="1"/>
          </p:cNvSpPr>
          <p:nvPr>
            <p:ph type="ctrTitle" hasCustomPrompt="1"/>
          </p:nvPr>
        </p:nvSpPr>
        <p:spPr>
          <a:xfrm>
            <a:off x="2435154" y="3585029"/>
            <a:ext cx="4101767" cy="1484918"/>
          </a:xfrm>
        </p:spPr>
        <p:txBody>
          <a:bodyPr anchor="b"/>
          <a:lstStyle>
            <a:lvl1pPr algn="l">
              <a:defRPr sz="8089" b="1" baseline="0">
                <a:solidFill>
                  <a:schemeClr val="bg1"/>
                </a:solidFill>
                <a:latin typeface="+mj-lt"/>
              </a:defRPr>
            </a:lvl1pPr>
          </a:lstStyle>
          <a:p>
            <a:r>
              <a:rPr lang="en-US" dirty="0"/>
              <a:t>Title</a:t>
            </a:r>
            <a:endParaRPr lang="en-GB" dirty="0"/>
          </a:p>
        </p:txBody>
      </p:sp>
      <p:sp>
        <p:nvSpPr>
          <p:cNvPr id="3" name="Subtitle 2">
            <a:extLst>
              <a:ext uri="{FF2B5EF4-FFF2-40B4-BE49-F238E27FC236}">
                <a16:creationId xmlns:a16="http://schemas.microsoft.com/office/drawing/2014/main" id="{10014783-41BD-489A-9D54-33FEADA71568}"/>
              </a:ext>
            </a:extLst>
          </p:cNvPr>
          <p:cNvSpPr>
            <a:spLocks noGrp="1"/>
          </p:cNvSpPr>
          <p:nvPr>
            <p:ph type="subTitle" idx="1" hasCustomPrompt="1"/>
          </p:nvPr>
        </p:nvSpPr>
        <p:spPr>
          <a:xfrm>
            <a:off x="2435154" y="5202944"/>
            <a:ext cx="4101767" cy="1634853"/>
          </a:xfrm>
        </p:spPr>
        <p:txBody>
          <a:bodyPr>
            <a:normAutofit/>
          </a:bodyPr>
          <a:lstStyle>
            <a:lvl1pPr marL="0" indent="0" algn="l">
              <a:buNone/>
              <a:defRPr lang="en-GB" sz="4333" dirty="0">
                <a:solidFill>
                  <a:srgbClr val="5CD4B5"/>
                </a:solidFill>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dirty="0"/>
              <a:t>Sub-title</a:t>
            </a:r>
            <a:endParaRPr lang="en-GB" dirty="0"/>
          </a:p>
        </p:txBody>
      </p:sp>
      <p:sp>
        <p:nvSpPr>
          <p:cNvPr id="5" name="Content Placeholder 4">
            <a:extLst>
              <a:ext uri="{FF2B5EF4-FFF2-40B4-BE49-F238E27FC236}">
                <a16:creationId xmlns:a16="http://schemas.microsoft.com/office/drawing/2014/main" id="{5EC55E77-3293-4849-9724-85BBF05BDB9A}"/>
              </a:ext>
            </a:extLst>
          </p:cNvPr>
          <p:cNvSpPr>
            <a:spLocks noGrp="1"/>
          </p:cNvSpPr>
          <p:nvPr>
            <p:ph sz="quarter" idx="10" hasCustomPrompt="1"/>
          </p:nvPr>
        </p:nvSpPr>
        <p:spPr>
          <a:xfrm>
            <a:off x="2435126" y="7196315"/>
            <a:ext cx="4101405" cy="898878"/>
          </a:xfrm>
        </p:spPr>
        <p:txBody>
          <a:bodyPr>
            <a:noAutofit/>
          </a:bodyPr>
          <a:lstStyle>
            <a:lvl1pPr marL="0" indent="0">
              <a:buNone/>
              <a:defRPr sz="2311" b="1">
                <a:solidFill>
                  <a:schemeClr val="bg1"/>
                </a:solidFill>
              </a:defRPr>
            </a:lvl1pPr>
            <a:lvl2pPr marL="660380" indent="0">
              <a:buNone/>
              <a:defRPr sz="2311">
                <a:solidFill>
                  <a:schemeClr val="bg1"/>
                </a:solidFill>
              </a:defRPr>
            </a:lvl2pPr>
            <a:lvl3pPr marL="1320759" indent="0">
              <a:buNone/>
              <a:defRPr sz="2311">
                <a:solidFill>
                  <a:schemeClr val="bg1"/>
                </a:solidFill>
              </a:defRPr>
            </a:lvl3pPr>
            <a:lvl4pPr marL="1981139" indent="0">
              <a:buNone/>
              <a:defRPr sz="2311">
                <a:solidFill>
                  <a:schemeClr val="bg1"/>
                </a:solidFill>
              </a:defRPr>
            </a:lvl4pPr>
            <a:lvl5pPr marL="2641519" indent="0">
              <a:buNone/>
              <a:defRPr sz="2311">
                <a:solidFill>
                  <a:schemeClr val="bg1"/>
                </a:solidFill>
              </a:defRPr>
            </a:lvl5pPr>
          </a:lstStyle>
          <a:p>
            <a:pPr lvl="0"/>
            <a:r>
              <a:rPr lang="en-US" dirty="0"/>
              <a:t>Date | Author</a:t>
            </a:r>
          </a:p>
        </p:txBody>
      </p:sp>
    </p:spTree>
    <p:extLst>
      <p:ext uri="{BB962C8B-B14F-4D97-AF65-F5344CB8AC3E}">
        <p14:creationId xmlns:p14="http://schemas.microsoft.com/office/powerpoint/2010/main" val="1757639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654BB4B-921E-4F66-A8AD-A5089DFFD1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478" y="322578"/>
            <a:ext cx="2050775" cy="2507709"/>
          </a:xfrm>
          <a:prstGeom prst="rect">
            <a:avLst/>
          </a:prstGeom>
        </p:spPr>
      </p:pic>
      <p:sp>
        <p:nvSpPr>
          <p:cNvPr id="11" name="Title 1">
            <a:extLst>
              <a:ext uri="{FF2B5EF4-FFF2-40B4-BE49-F238E27FC236}">
                <a16:creationId xmlns:a16="http://schemas.microsoft.com/office/drawing/2014/main" id="{3F439FDA-64C3-4376-B363-2970B366FE46}"/>
              </a:ext>
            </a:extLst>
          </p:cNvPr>
          <p:cNvSpPr>
            <a:spLocks noGrp="1"/>
          </p:cNvSpPr>
          <p:nvPr>
            <p:ph type="title" hasCustomPrompt="1"/>
          </p:nvPr>
        </p:nvSpPr>
        <p:spPr>
          <a:xfrm>
            <a:off x="269325" y="3792604"/>
            <a:ext cx="3159574" cy="1750141"/>
          </a:xfrm>
          <a:prstGeom prst="rect">
            <a:avLst/>
          </a:prstGeom>
        </p:spPr>
        <p:txBody>
          <a:bodyPr anchor="ctr">
            <a:normAutofit/>
          </a:bodyPr>
          <a:lstStyle>
            <a:lvl1pPr>
              <a:defRPr sz="8089" b="1">
                <a:solidFill>
                  <a:srgbClr val="041E42"/>
                </a:solidFill>
              </a:defRPr>
            </a:lvl1pPr>
          </a:lstStyle>
          <a:p>
            <a:r>
              <a:rPr lang="en-US" dirty="0"/>
              <a:t>Title</a:t>
            </a:r>
            <a:endParaRPr lang="en-GB" dirty="0"/>
          </a:p>
        </p:txBody>
      </p:sp>
      <p:sp>
        <p:nvSpPr>
          <p:cNvPr id="13" name="Text Placeholder 2">
            <a:extLst>
              <a:ext uri="{FF2B5EF4-FFF2-40B4-BE49-F238E27FC236}">
                <a16:creationId xmlns:a16="http://schemas.microsoft.com/office/drawing/2014/main" id="{65252997-EE3F-41F4-96F4-BBF46BC7A7A8}"/>
              </a:ext>
            </a:extLst>
          </p:cNvPr>
          <p:cNvSpPr>
            <a:spLocks noGrp="1"/>
          </p:cNvSpPr>
          <p:nvPr>
            <p:ph type="body" idx="1" hasCustomPrompt="1"/>
          </p:nvPr>
        </p:nvSpPr>
        <p:spPr>
          <a:xfrm>
            <a:off x="269425" y="5738978"/>
            <a:ext cx="3159575" cy="971606"/>
          </a:xfrm>
          <a:prstGeom prst="rect">
            <a:avLst/>
          </a:prstGeom>
        </p:spPr>
        <p:txBody>
          <a:bodyPr>
            <a:normAutofit/>
          </a:bodyPr>
          <a:lstStyle>
            <a:lvl1pPr marL="0" indent="0">
              <a:buNone/>
              <a:defRPr sz="4333">
                <a:solidFill>
                  <a:srgbClr val="041E42"/>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US" dirty="0"/>
              <a:t>Sub-title</a:t>
            </a:r>
          </a:p>
        </p:txBody>
      </p:sp>
      <p:sp>
        <p:nvSpPr>
          <p:cNvPr id="14" name="Text Placeholder 2">
            <a:extLst>
              <a:ext uri="{FF2B5EF4-FFF2-40B4-BE49-F238E27FC236}">
                <a16:creationId xmlns:a16="http://schemas.microsoft.com/office/drawing/2014/main" id="{29B0B631-BB18-4D92-96F1-83C41184732A}"/>
              </a:ext>
            </a:extLst>
          </p:cNvPr>
          <p:cNvSpPr>
            <a:spLocks noGrp="1"/>
          </p:cNvSpPr>
          <p:nvPr>
            <p:ph type="body" idx="10" hasCustomPrompt="1"/>
          </p:nvPr>
        </p:nvSpPr>
        <p:spPr>
          <a:xfrm>
            <a:off x="269425" y="8622302"/>
            <a:ext cx="3159575" cy="971606"/>
          </a:xfrm>
          <a:prstGeom prst="rect">
            <a:avLst/>
          </a:prstGeom>
        </p:spPr>
        <p:txBody>
          <a:bodyPr>
            <a:normAutofit/>
          </a:bodyPr>
          <a:lstStyle>
            <a:lvl1pPr marL="0" indent="0">
              <a:buNone/>
              <a:defRPr sz="2311" b="1">
                <a:solidFill>
                  <a:srgbClr val="5CD4B5"/>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US" dirty="0"/>
              <a:t>Date | Author</a:t>
            </a:r>
          </a:p>
        </p:txBody>
      </p:sp>
      <p:sp>
        <p:nvSpPr>
          <p:cNvPr id="6" name="Picture Placeholder 5">
            <a:extLst>
              <a:ext uri="{FF2B5EF4-FFF2-40B4-BE49-F238E27FC236}">
                <a16:creationId xmlns:a16="http://schemas.microsoft.com/office/drawing/2014/main" id="{6A768739-CB43-4355-A765-93958E0F1B2D}"/>
              </a:ext>
            </a:extLst>
          </p:cNvPr>
          <p:cNvSpPr>
            <a:spLocks noGrp="1"/>
          </p:cNvSpPr>
          <p:nvPr>
            <p:ph type="pic" sz="quarter" idx="11"/>
          </p:nvPr>
        </p:nvSpPr>
        <p:spPr>
          <a:xfrm>
            <a:off x="3812977" y="0"/>
            <a:ext cx="3045023" cy="9906000"/>
          </a:xfrm>
          <a:prstGeom prst="rect">
            <a:avLst/>
          </a:prstGeom>
        </p:spPr>
        <p:txBody>
          <a:bodyPr/>
          <a:lstStyle/>
          <a:p>
            <a:r>
              <a:rPr lang="en-US" dirty="0"/>
              <a:t>Click icon to add picture</a:t>
            </a:r>
            <a:endParaRPr lang="en-GB" dirty="0"/>
          </a:p>
        </p:txBody>
      </p:sp>
      <p:sp>
        <p:nvSpPr>
          <p:cNvPr id="9" name="Right Triangle 8">
            <a:extLst>
              <a:ext uri="{FF2B5EF4-FFF2-40B4-BE49-F238E27FC236}">
                <a16:creationId xmlns:a16="http://schemas.microsoft.com/office/drawing/2014/main" id="{A9CED648-FD2F-49FE-96A1-F199FAA751A8}"/>
              </a:ext>
            </a:extLst>
          </p:cNvPr>
          <p:cNvSpPr/>
          <p:nvPr userDrawn="1"/>
        </p:nvSpPr>
        <p:spPr>
          <a:xfrm rot="8100000">
            <a:off x="3689550" y="9614196"/>
            <a:ext cx="230386" cy="591608"/>
          </a:xfrm>
          <a:prstGeom prst="rtTriangle">
            <a:avLst/>
          </a:prstGeom>
          <a:solidFill>
            <a:srgbClr val="5CD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Tree>
    <p:extLst>
      <p:ext uri="{BB962C8B-B14F-4D97-AF65-F5344CB8AC3E}">
        <p14:creationId xmlns:p14="http://schemas.microsoft.com/office/powerpoint/2010/main" val="2197616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with Image (Digital us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D49511-3BBF-41DE-9C16-6FB2A8928C70}"/>
              </a:ext>
            </a:extLst>
          </p:cNvPr>
          <p:cNvSpPr/>
          <p:nvPr userDrawn="1"/>
        </p:nvSpPr>
        <p:spPr>
          <a:xfrm rot="5400000">
            <a:off x="-3052247" y="3052246"/>
            <a:ext cx="9918461" cy="3813971"/>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2" name="Title 1">
            <a:extLst>
              <a:ext uri="{FF2B5EF4-FFF2-40B4-BE49-F238E27FC236}">
                <a16:creationId xmlns:a16="http://schemas.microsoft.com/office/drawing/2014/main" id="{BC8F61E0-66E7-4BCF-907F-78B9B39E4D4D}"/>
              </a:ext>
            </a:extLst>
          </p:cNvPr>
          <p:cNvSpPr>
            <a:spLocks noGrp="1"/>
          </p:cNvSpPr>
          <p:nvPr>
            <p:ph type="title" hasCustomPrompt="1"/>
          </p:nvPr>
        </p:nvSpPr>
        <p:spPr>
          <a:xfrm>
            <a:off x="269325" y="3792604"/>
            <a:ext cx="3159574" cy="1750141"/>
          </a:xfrm>
          <a:prstGeom prst="rect">
            <a:avLst/>
          </a:prstGeom>
        </p:spPr>
        <p:txBody>
          <a:bodyPr anchor="ctr">
            <a:normAutofit/>
          </a:bodyPr>
          <a:lstStyle>
            <a:lvl1pPr>
              <a:defRPr sz="8089" b="1">
                <a:solidFill>
                  <a:schemeClr val="bg1"/>
                </a:solidFill>
              </a:defRPr>
            </a:lvl1pPr>
          </a:lstStyle>
          <a:p>
            <a:r>
              <a:rPr lang="en-US" dirty="0"/>
              <a:t>Title</a:t>
            </a:r>
            <a:endParaRPr lang="en-GB" dirty="0"/>
          </a:p>
        </p:txBody>
      </p:sp>
      <p:sp>
        <p:nvSpPr>
          <p:cNvPr id="3" name="Text Placeholder 2">
            <a:extLst>
              <a:ext uri="{FF2B5EF4-FFF2-40B4-BE49-F238E27FC236}">
                <a16:creationId xmlns:a16="http://schemas.microsoft.com/office/drawing/2014/main" id="{26FD70FE-DD4C-4E9B-BDE3-AD664E9DFCF8}"/>
              </a:ext>
            </a:extLst>
          </p:cNvPr>
          <p:cNvSpPr>
            <a:spLocks noGrp="1"/>
          </p:cNvSpPr>
          <p:nvPr>
            <p:ph type="body" idx="1" hasCustomPrompt="1"/>
          </p:nvPr>
        </p:nvSpPr>
        <p:spPr>
          <a:xfrm>
            <a:off x="269425" y="5738978"/>
            <a:ext cx="3159575" cy="971606"/>
          </a:xfrm>
          <a:prstGeom prst="rect">
            <a:avLst/>
          </a:prstGeom>
        </p:spPr>
        <p:txBody>
          <a:bodyPr>
            <a:normAutofit/>
          </a:bodyPr>
          <a:lstStyle>
            <a:lvl1pPr marL="0" indent="0">
              <a:buNone/>
              <a:defRPr sz="4333">
                <a:solidFill>
                  <a:srgbClr val="5CD4B5"/>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US" dirty="0"/>
              <a:t>Sub-title</a:t>
            </a:r>
          </a:p>
        </p:txBody>
      </p:sp>
      <p:sp>
        <p:nvSpPr>
          <p:cNvPr id="7" name="Text Placeholder 2">
            <a:extLst>
              <a:ext uri="{FF2B5EF4-FFF2-40B4-BE49-F238E27FC236}">
                <a16:creationId xmlns:a16="http://schemas.microsoft.com/office/drawing/2014/main" id="{596D46E7-31C5-4F1C-B1DE-6DDDD261BE50}"/>
              </a:ext>
            </a:extLst>
          </p:cNvPr>
          <p:cNvSpPr>
            <a:spLocks noGrp="1"/>
          </p:cNvSpPr>
          <p:nvPr>
            <p:ph type="body" idx="10" hasCustomPrompt="1"/>
          </p:nvPr>
        </p:nvSpPr>
        <p:spPr>
          <a:xfrm>
            <a:off x="269425" y="8622302"/>
            <a:ext cx="3159575" cy="971606"/>
          </a:xfrm>
          <a:prstGeom prst="rect">
            <a:avLst/>
          </a:prstGeom>
        </p:spPr>
        <p:txBody>
          <a:bodyPr>
            <a:normAutofit/>
          </a:bodyPr>
          <a:lstStyle>
            <a:lvl1pPr marL="0" indent="0">
              <a:buNone/>
              <a:defRPr sz="2311" b="1">
                <a:solidFill>
                  <a:schemeClr val="bg1"/>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US" dirty="0"/>
              <a:t>Date | Author</a:t>
            </a:r>
          </a:p>
        </p:txBody>
      </p:sp>
      <p:pic>
        <p:nvPicPr>
          <p:cNvPr id="11" name="Graphic 10">
            <a:extLst>
              <a:ext uri="{FF2B5EF4-FFF2-40B4-BE49-F238E27FC236}">
                <a16:creationId xmlns:a16="http://schemas.microsoft.com/office/drawing/2014/main" id="{CAFE5E05-9EC4-41DF-BA7C-4656F48E9D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130" y="312093"/>
            <a:ext cx="1955993" cy="2391808"/>
          </a:xfrm>
          <a:prstGeom prst="rect">
            <a:avLst/>
          </a:prstGeom>
        </p:spPr>
      </p:pic>
      <p:sp>
        <p:nvSpPr>
          <p:cNvPr id="12" name="Picture Placeholder 5">
            <a:extLst>
              <a:ext uri="{FF2B5EF4-FFF2-40B4-BE49-F238E27FC236}">
                <a16:creationId xmlns:a16="http://schemas.microsoft.com/office/drawing/2014/main" id="{2518EBC7-D01C-4124-A81B-E2735A3A75D8}"/>
              </a:ext>
            </a:extLst>
          </p:cNvPr>
          <p:cNvSpPr>
            <a:spLocks noGrp="1"/>
          </p:cNvSpPr>
          <p:nvPr>
            <p:ph type="pic" sz="quarter" idx="11"/>
          </p:nvPr>
        </p:nvSpPr>
        <p:spPr>
          <a:xfrm>
            <a:off x="3812977" y="0"/>
            <a:ext cx="3045023" cy="9906000"/>
          </a:xfrm>
          <a:prstGeom prst="rect">
            <a:avLst/>
          </a:prstGeom>
        </p:spPr>
        <p:txBody>
          <a:bodyPr/>
          <a:lstStyle/>
          <a:p>
            <a:r>
              <a:rPr lang="en-US" dirty="0"/>
              <a:t>Click icon to add picture</a:t>
            </a:r>
            <a:endParaRPr lang="en-GB" dirty="0"/>
          </a:p>
        </p:txBody>
      </p:sp>
      <p:sp>
        <p:nvSpPr>
          <p:cNvPr id="10" name="Right Triangle 9">
            <a:extLst>
              <a:ext uri="{FF2B5EF4-FFF2-40B4-BE49-F238E27FC236}">
                <a16:creationId xmlns:a16="http://schemas.microsoft.com/office/drawing/2014/main" id="{7B384BE4-6D70-498A-BEED-1BCCB3C388D9}"/>
              </a:ext>
            </a:extLst>
          </p:cNvPr>
          <p:cNvSpPr/>
          <p:nvPr userDrawn="1"/>
        </p:nvSpPr>
        <p:spPr>
          <a:xfrm rot="8100000">
            <a:off x="3690172" y="9639167"/>
            <a:ext cx="230386" cy="591608"/>
          </a:xfrm>
          <a:prstGeom prst="rtTriangle">
            <a:avLst/>
          </a:prstGeom>
          <a:solidFill>
            <a:srgbClr val="5CD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Tree>
    <p:extLst>
      <p:ext uri="{BB962C8B-B14F-4D97-AF65-F5344CB8AC3E}">
        <p14:creationId xmlns:p14="http://schemas.microsoft.com/office/powerpoint/2010/main" val="718202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F4D75-6A91-43FB-A0C2-184064FEFA95}"/>
              </a:ext>
            </a:extLst>
          </p:cNvPr>
          <p:cNvSpPr>
            <a:spLocks noGrp="1"/>
          </p:cNvSpPr>
          <p:nvPr>
            <p:ph type="title" hasCustomPrompt="1"/>
          </p:nvPr>
        </p:nvSpPr>
        <p:spPr>
          <a:xfrm>
            <a:off x="257175" y="527404"/>
            <a:ext cx="4963892" cy="836661"/>
          </a:xfrm>
          <a:prstGeom prst="rect">
            <a:avLst/>
          </a:prstGeom>
        </p:spPr>
        <p:txBody>
          <a:bodyPr>
            <a:normAutofit/>
          </a:bodyPr>
          <a:lstStyle>
            <a:lvl1pPr>
              <a:defRPr sz="4333" b="1">
                <a:solidFill>
                  <a:srgbClr val="041E42"/>
                </a:solidFill>
              </a:defRPr>
            </a:lvl1pPr>
          </a:lstStyle>
          <a:p>
            <a:r>
              <a:rPr lang="en-US" dirty="0"/>
              <a:t>Slide Title</a:t>
            </a:r>
            <a:endParaRPr lang="en-GB" dirty="0"/>
          </a:p>
        </p:txBody>
      </p:sp>
      <p:sp>
        <p:nvSpPr>
          <p:cNvPr id="9" name="Right Triangle 8">
            <a:extLst>
              <a:ext uri="{FF2B5EF4-FFF2-40B4-BE49-F238E27FC236}">
                <a16:creationId xmlns:a16="http://schemas.microsoft.com/office/drawing/2014/main" id="{C9492B5A-F95C-4595-B2C7-1AB56639EC83}"/>
              </a:ext>
            </a:extLst>
          </p:cNvPr>
          <p:cNvSpPr/>
          <p:nvPr userDrawn="1"/>
        </p:nvSpPr>
        <p:spPr>
          <a:xfrm rot="16200000">
            <a:off x="5651340" y="8713639"/>
            <a:ext cx="1736923" cy="676398"/>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6" name="Slide Number Placeholder 5">
            <a:extLst>
              <a:ext uri="{FF2B5EF4-FFF2-40B4-BE49-F238E27FC236}">
                <a16:creationId xmlns:a16="http://schemas.microsoft.com/office/drawing/2014/main" id="{6CCE429B-CDC1-46E4-93E2-98F1A913CCDF}"/>
              </a:ext>
            </a:extLst>
          </p:cNvPr>
          <p:cNvSpPr>
            <a:spLocks noGrp="1"/>
          </p:cNvSpPr>
          <p:nvPr>
            <p:ph type="sldNum" sz="quarter" idx="12"/>
          </p:nvPr>
        </p:nvSpPr>
        <p:spPr>
          <a:xfrm>
            <a:off x="6449348" y="9208912"/>
            <a:ext cx="337542" cy="527403"/>
          </a:xfrm>
          <a:prstGeom prst="rect">
            <a:avLst/>
          </a:prstGeom>
        </p:spPr>
        <p:txBody>
          <a:bodyPr/>
          <a:lstStyle>
            <a:lvl1pPr>
              <a:defRPr b="1">
                <a:solidFill>
                  <a:srgbClr val="5CD4B5"/>
                </a:solidFill>
              </a:defRPr>
            </a:lvl1pPr>
          </a:lstStyle>
          <a:p>
            <a:fld id="{0ED75E6B-390C-4B2A-BCD4-1F8E16A52108}" type="slidenum">
              <a:rPr lang="en-GB" smtClean="0"/>
              <a:pPr/>
              <a:t>‹#›</a:t>
            </a:fld>
            <a:endParaRPr lang="en-GB" dirty="0"/>
          </a:p>
        </p:txBody>
      </p:sp>
      <p:sp>
        <p:nvSpPr>
          <p:cNvPr id="7" name="Right Triangle 6">
            <a:extLst>
              <a:ext uri="{FF2B5EF4-FFF2-40B4-BE49-F238E27FC236}">
                <a16:creationId xmlns:a16="http://schemas.microsoft.com/office/drawing/2014/main" id="{D771F24E-1354-4279-A31B-D36FF80DE552}"/>
              </a:ext>
            </a:extLst>
          </p:cNvPr>
          <p:cNvSpPr/>
          <p:nvPr userDrawn="1"/>
        </p:nvSpPr>
        <p:spPr>
          <a:xfrm rot="13500000">
            <a:off x="-293125" y="813495"/>
            <a:ext cx="591608" cy="230386"/>
          </a:xfrm>
          <a:prstGeom prst="rtTriangle">
            <a:avLst/>
          </a:prstGeom>
          <a:solidFill>
            <a:srgbClr val="5CD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pic>
        <p:nvPicPr>
          <p:cNvPr id="8" name="Graphic 7">
            <a:extLst>
              <a:ext uri="{FF2B5EF4-FFF2-40B4-BE49-F238E27FC236}">
                <a16:creationId xmlns:a16="http://schemas.microsoft.com/office/drawing/2014/main" id="{FAC3D492-A6BB-4CDA-9F69-6D2C52435B6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21067" y="-11619"/>
            <a:ext cx="1565823" cy="1914704"/>
          </a:xfrm>
          <a:prstGeom prst="rect">
            <a:avLst/>
          </a:prstGeom>
        </p:spPr>
      </p:pic>
      <p:cxnSp>
        <p:nvCxnSpPr>
          <p:cNvPr id="4" name="Straight Connector 3">
            <a:extLst>
              <a:ext uri="{FF2B5EF4-FFF2-40B4-BE49-F238E27FC236}">
                <a16:creationId xmlns:a16="http://schemas.microsoft.com/office/drawing/2014/main" id="{C5E9D79E-EA50-4D19-97AA-C1A55EC93450}"/>
              </a:ext>
            </a:extLst>
          </p:cNvPr>
          <p:cNvCxnSpPr>
            <a:cxnSpLocks/>
          </p:cNvCxnSpPr>
          <p:nvPr userDrawn="1"/>
        </p:nvCxnSpPr>
        <p:spPr>
          <a:xfrm flipV="1">
            <a:off x="96441" y="2097113"/>
            <a:ext cx="6602968" cy="24116"/>
          </a:xfrm>
          <a:prstGeom prst="line">
            <a:avLst/>
          </a:prstGeom>
          <a:ln w="3175">
            <a:solidFill>
              <a:srgbClr val="041E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7EB8F12-C5D1-47B1-A48B-C48F4415EC46}"/>
              </a:ext>
            </a:extLst>
          </p:cNvPr>
          <p:cNvSpPr txBox="1"/>
          <p:nvPr userDrawn="1"/>
        </p:nvSpPr>
        <p:spPr>
          <a:xfrm>
            <a:off x="385763" y="2847975"/>
            <a:ext cx="6107906" cy="492443"/>
          </a:xfrm>
          <a:prstGeom prst="rect">
            <a:avLst/>
          </a:prstGeom>
          <a:noFill/>
        </p:spPr>
        <p:txBody>
          <a:bodyPr wrap="square" rtlCol="0">
            <a:spAutoFit/>
          </a:bodyPr>
          <a:lstStyle/>
          <a:p>
            <a:endParaRPr lang="en-GB" sz="2600" dirty="0"/>
          </a:p>
        </p:txBody>
      </p:sp>
      <p:sp>
        <p:nvSpPr>
          <p:cNvPr id="12" name="Content Placeholder 2">
            <a:extLst>
              <a:ext uri="{FF2B5EF4-FFF2-40B4-BE49-F238E27FC236}">
                <a16:creationId xmlns:a16="http://schemas.microsoft.com/office/drawing/2014/main" id="{297E4DA7-7416-4AB5-9C4B-B1A194EEBEC8}"/>
              </a:ext>
            </a:extLst>
          </p:cNvPr>
          <p:cNvSpPr>
            <a:spLocks noGrp="1"/>
          </p:cNvSpPr>
          <p:nvPr>
            <p:ph sz="quarter" idx="14" hasCustomPrompt="1"/>
          </p:nvPr>
        </p:nvSpPr>
        <p:spPr>
          <a:xfrm>
            <a:off x="257175" y="1520297"/>
            <a:ext cx="6442234" cy="545747"/>
          </a:xfrm>
        </p:spPr>
        <p:txBody>
          <a:bodyPr>
            <a:noAutofit/>
          </a:bodyPr>
          <a:lstStyle>
            <a:lvl1pPr marL="0" indent="0">
              <a:buNone/>
              <a:defRPr sz="2311">
                <a:solidFill>
                  <a:schemeClr val="bg2"/>
                </a:solidFill>
              </a:defRPr>
            </a:lvl1pPr>
            <a:lvl2pPr marL="660380" indent="0">
              <a:buNone/>
              <a:defRPr/>
            </a:lvl2pPr>
            <a:lvl5pPr marL="2641519" indent="0">
              <a:buNone/>
              <a:defRPr/>
            </a:lvl5pPr>
          </a:lstStyle>
          <a:p>
            <a:pPr lvl="0"/>
            <a:r>
              <a:rPr lang="en-GB" dirty="0"/>
              <a:t>Sub Title</a:t>
            </a:r>
          </a:p>
        </p:txBody>
      </p:sp>
      <p:sp>
        <p:nvSpPr>
          <p:cNvPr id="13" name="Slide Number Placeholder 5">
            <a:extLst>
              <a:ext uri="{FF2B5EF4-FFF2-40B4-BE49-F238E27FC236}">
                <a16:creationId xmlns:a16="http://schemas.microsoft.com/office/drawing/2014/main" id="{260E72DF-3B91-4134-B4E4-8C61B03AA2D6}"/>
              </a:ext>
            </a:extLst>
          </p:cNvPr>
          <p:cNvSpPr txBox="1">
            <a:spLocks/>
          </p:cNvSpPr>
          <p:nvPr userDrawn="1"/>
        </p:nvSpPr>
        <p:spPr>
          <a:xfrm>
            <a:off x="105370" y="9208910"/>
            <a:ext cx="3750638" cy="527403"/>
          </a:xfrm>
          <a:prstGeom prst="rect">
            <a:avLst/>
          </a:prstGeom>
        </p:spPr>
        <p:txBody>
          <a:bodyPr vert="horz" lIns="132080" tIns="66040" rIns="132080" bIns="66040" rtlCol="0" anchor="ctr"/>
          <a:lstStyle>
            <a:defPPr>
              <a:defRPr lang="en-US"/>
            </a:defPPr>
            <a:lvl1pPr marL="0" algn="r" defTabSz="914400" rtl="0" eaLnBrk="1" latinLnBrk="0" hangingPunct="1">
              <a:defRPr sz="1200" b="1" kern="1200">
                <a:solidFill>
                  <a:srgbClr val="5CD4B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sz="1733" dirty="0"/>
          </a:p>
        </p:txBody>
      </p:sp>
      <p:sp>
        <p:nvSpPr>
          <p:cNvPr id="14" name="Footer Placeholder 4">
            <a:extLst>
              <a:ext uri="{FF2B5EF4-FFF2-40B4-BE49-F238E27FC236}">
                <a16:creationId xmlns:a16="http://schemas.microsoft.com/office/drawing/2014/main" id="{460A8D40-4B75-4F5C-9181-0F7071DD8F6A}"/>
              </a:ext>
            </a:extLst>
          </p:cNvPr>
          <p:cNvSpPr>
            <a:spLocks noGrp="1"/>
          </p:cNvSpPr>
          <p:nvPr>
            <p:ph type="ftr" sz="quarter" idx="3"/>
          </p:nvPr>
        </p:nvSpPr>
        <p:spPr>
          <a:xfrm>
            <a:off x="257175" y="9259356"/>
            <a:ext cx="5659467" cy="527403"/>
          </a:xfrm>
          <a:prstGeom prst="rect">
            <a:avLst/>
          </a:prstGeom>
        </p:spPr>
        <p:txBody>
          <a:bodyPr vert="horz" lIns="91440" tIns="45720" rIns="91440" bIns="45720" rtlCol="0" anchor="ctr"/>
          <a:lstStyle>
            <a:lvl1pPr algn="l">
              <a:defRPr sz="1444">
                <a:solidFill>
                  <a:schemeClr val="bg2"/>
                </a:solidFill>
              </a:defRPr>
            </a:lvl1pPr>
          </a:lstStyle>
          <a:p>
            <a:r>
              <a:rPr lang="en-GB" dirty="0"/>
              <a:t>test</a:t>
            </a:r>
          </a:p>
        </p:txBody>
      </p:sp>
    </p:spTree>
    <p:extLst>
      <p:ext uri="{BB962C8B-B14F-4D97-AF65-F5344CB8AC3E}">
        <p14:creationId xmlns:p14="http://schemas.microsoft.com/office/powerpoint/2010/main" val="2859683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Slide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F4D75-6A91-43FB-A0C2-184064FEFA95}"/>
              </a:ext>
            </a:extLst>
          </p:cNvPr>
          <p:cNvSpPr>
            <a:spLocks noGrp="1"/>
          </p:cNvSpPr>
          <p:nvPr>
            <p:ph type="title" hasCustomPrompt="1"/>
          </p:nvPr>
        </p:nvSpPr>
        <p:spPr>
          <a:xfrm>
            <a:off x="257175" y="527404"/>
            <a:ext cx="4963892" cy="836661"/>
          </a:xfrm>
          <a:prstGeom prst="rect">
            <a:avLst/>
          </a:prstGeom>
        </p:spPr>
        <p:txBody>
          <a:bodyPr>
            <a:normAutofit/>
          </a:bodyPr>
          <a:lstStyle>
            <a:lvl1pPr>
              <a:defRPr sz="4333" b="1">
                <a:solidFill>
                  <a:srgbClr val="041E42"/>
                </a:solidFill>
              </a:defRPr>
            </a:lvl1pPr>
          </a:lstStyle>
          <a:p>
            <a:r>
              <a:rPr lang="en-US" dirty="0"/>
              <a:t>Slide Title</a:t>
            </a:r>
            <a:endParaRPr lang="en-GB" dirty="0"/>
          </a:p>
        </p:txBody>
      </p:sp>
      <p:sp>
        <p:nvSpPr>
          <p:cNvPr id="9" name="Right Triangle 8">
            <a:extLst>
              <a:ext uri="{FF2B5EF4-FFF2-40B4-BE49-F238E27FC236}">
                <a16:creationId xmlns:a16="http://schemas.microsoft.com/office/drawing/2014/main" id="{C9492B5A-F95C-4595-B2C7-1AB56639EC83}"/>
              </a:ext>
            </a:extLst>
          </p:cNvPr>
          <p:cNvSpPr/>
          <p:nvPr userDrawn="1"/>
        </p:nvSpPr>
        <p:spPr>
          <a:xfrm rot="16200000">
            <a:off x="5651340" y="8713639"/>
            <a:ext cx="1736923" cy="676398"/>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6" name="Slide Number Placeholder 5">
            <a:extLst>
              <a:ext uri="{FF2B5EF4-FFF2-40B4-BE49-F238E27FC236}">
                <a16:creationId xmlns:a16="http://schemas.microsoft.com/office/drawing/2014/main" id="{6CCE429B-CDC1-46E4-93E2-98F1A913CCDF}"/>
              </a:ext>
            </a:extLst>
          </p:cNvPr>
          <p:cNvSpPr>
            <a:spLocks noGrp="1"/>
          </p:cNvSpPr>
          <p:nvPr>
            <p:ph type="sldNum" sz="quarter" idx="12"/>
          </p:nvPr>
        </p:nvSpPr>
        <p:spPr>
          <a:xfrm>
            <a:off x="6449348" y="9208912"/>
            <a:ext cx="337542" cy="527403"/>
          </a:xfrm>
          <a:prstGeom prst="rect">
            <a:avLst/>
          </a:prstGeom>
        </p:spPr>
        <p:txBody>
          <a:bodyPr/>
          <a:lstStyle>
            <a:lvl1pPr>
              <a:defRPr b="1">
                <a:solidFill>
                  <a:srgbClr val="5CD4B5"/>
                </a:solidFill>
              </a:defRPr>
            </a:lvl1pPr>
          </a:lstStyle>
          <a:p>
            <a:fld id="{0ED75E6B-390C-4B2A-BCD4-1F8E16A52108}" type="slidenum">
              <a:rPr lang="en-GB" smtClean="0"/>
              <a:pPr/>
              <a:t>‹#›</a:t>
            </a:fld>
            <a:endParaRPr lang="en-GB" dirty="0"/>
          </a:p>
        </p:txBody>
      </p:sp>
      <p:sp>
        <p:nvSpPr>
          <p:cNvPr id="7" name="Right Triangle 6">
            <a:extLst>
              <a:ext uri="{FF2B5EF4-FFF2-40B4-BE49-F238E27FC236}">
                <a16:creationId xmlns:a16="http://schemas.microsoft.com/office/drawing/2014/main" id="{D771F24E-1354-4279-A31B-D36FF80DE552}"/>
              </a:ext>
            </a:extLst>
          </p:cNvPr>
          <p:cNvSpPr/>
          <p:nvPr userDrawn="1"/>
        </p:nvSpPr>
        <p:spPr>
          <a:xfrm rot="13500000">
            <a:off x="-293125" y="813495"/>
            <a:ext cx="591608" cy="230386"/>
          </a:xfrm>
          <a:prstGeom prst="rtTriangle">
            <a:avLst/>
          </a:prstGeom>
          <a:solidFill>
            <a:srgbClr val="5CD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pic>
        <p:nvPicPr>
          <p:cNvPr id="8" name="Graphic 7">
            <a:extLst>
              <a:ext uri="{FF2B5EF4-FFF2-40B4-BE49-F238E27FC236}">
                <a16:creationId xmlns:a16="http://schemas.microsoft.com/office/drawing/2014/main" id="{FAC3D492-A6BB-4CDA-9F69-6D2C52435B6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21067" y="-11619"/>
            <a:ext cx="1565823" cy="1914704"/>
          </a:xfrm>
          <a:prstGeom prst="rect">
            <a:avLst/>
          </a:prstGeom>
        </p:spPr>
      </p:pic>
      <p:cxnSp>
        <p:nvCxnSpPr>
          <p:cNvPr id="4" name="Straight Connector 3">
            <a:extLst>
              <a:ext uri="{FF2B5EF4-FFF2-40B4-BE49-F238E27FC236}">
                <a16:creationId xmlns:a16="http://schemas.microsoft.com/office/drawing/2014/main" id="{C5E9D79E-EA50-4D19-97AA-C1A55EC93450}"/>
              </a:ext>
            </a:extLst>
          </p:cNvPr>
          <p:cNvCxnSpPr>
            <a:cxnSpLocks/>
          </p:cNvCxnSpPr>
          <p:nvPr userDrawn="1"/>
        </p:nvCxnSpPr>
        <p:spPr>
          <a:xfrm flipV="1">
            <a:off x="96441" y="2097113"/>
            <a:ext cx="6602968" cy="24116"/>
          </a:xfrm>
          <a:prstGeom prst="line">
            <a:avLst/>
          </a:prstGeom>
          <a:ln w="3175">
            <a:solidFill>
              <a:srgbClr val="041E42"/>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FD0A187F-1C66-4C8C-95AB-54E0B8D522A7}"/>
              </a:ext>
            </a:extLst>
          </p:cNvPr>
          <p:cNvSpPr>
            <a:spLocks noGrp="1"/>
          </p:cNvSpPr>
          <p:nvPr>
            <p:ph type="body" sz="half" idx="2"/>
          </p:nvPr>
        </p:nvSpPr>
        <p:spPr>
          <a:xfrm>
            <a:off x="472381" y="2971800"/>
            <a:ext cx="2761595" cy="6237111"/>
          </a:xfrm>
          <a:prstGeom prst="rect">
            <a:avLst/>
          </a:prstGeom>
        </p:spPr>
        <p:txBody>
          <a:bodyPr/>
          <a:lstStyle>
            <a:lvl1pPr marL="0" indent="0">
              <a:buNone/>
              <a:defRPr sz="2889">
                <a:solidFill>
                  <a:srgbClr val="041E42"/>
                </a:solidFill>
              </a:defRPr>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10" name="Text Placeholder 3">
            <a:extLst>
              <a:ext uri="{FF2B5EF4-FFF2-40B4-BE49-F238E27FC236}">
                <a16:creationId xmlns:a16="http://schemas.microsoft.com/office/drawing/2014/main" id="{A97D850B-244D-402F-A209-0D7639E00175}"/>
              </a:ext>
            </a:extLst>
          </p:cNvPr>
          <p:cNvSpPr>
            <a:spLocks noGrp="1"/>
          </p:cNvSpPr>
          <p:nvPr>
            <p:ph type="body" sz="half" idx="13"/>
          </p:nvPr>
        </p:nvSpPr>
        <p:spPr>
          <a:xfrm>
            <a:off x="3563182" y="2971800"/>
            <a:ext cx="2761595" cy="6237111"/>
          </a:xfrm>
          <a:prstGeom prst="rect">
            <a:avLst/>
          </a:prstGeom>
        </p:spPr>
        <p:txBody>
          <a:bodyPr/>
          <a:lstStyle>
            <a:lvl1pPr marL="0" indent="0">
              <a:buNone/>
              <a:defRPr sz="2889">
                <a:solidFill>
                  <a:srgbClr val="041E42"/>
                </a:solidFill>
              </a:defRPr>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12" name="Content Placeholder 2">
            <a:extLst>
              <a:ext uri="{FF2B5EF4-FFF2-40B4-BE49-F238E27FC236}">
                <a16:creationId xmlns:a16="http://schemas.microsoft.com/office/drawing/2014/main" id="{B9803EB3-6683-41A0-8382-B1B7BB31A212}"/>
              </a:ext>
            </a:extLst>
          </p:cNvPr>
          <p:cNvSpPr>
            <a:spLocks noGrp="1"/>
          </p:cNvSpPr>
          <p:nvPr>
            <p:ph sz="quarter" idx="14" hasCustomPrompt="1"/>
          </p:nvPr>
        </p:nvSpPr>
        <p:spPr>
          <a:xfrm>
            <a:off x="257175" y="1520297"/>
            <a:ext cx="4358581" cy="545747"/>
          </a:xfrm>
        </p:spPr>
        <p:txBody>
          <a:bodyPr>
            <a:noAutofit/>
          </a:bodyPr>
          <a:lstStyle>
            <a:lvl1pPr marL="0" indent="0">
              <a:buNone/>
              <a:defRPr sz="2311">
                <a:solidFill>
                  <a:schemeClr val="bg2"/>
                </a:solidFill>
              </a:defRPr>
            </a:lvl1pPr>
            <a:lvl2pPr marL="660380" indent="0">
              <a:buNone/>
              <a:defRPr/>
            </a:lvl2pPr>
            <a:lvl5pPr marL="2641519" indent="0">
              <a:buNone/>
              <a:defRPr/>
            </a:lvl5pPr>
          </a:lstStyle>
          <a:p>
            <a:pPr lvl="0"/>
            <a:r>
              <a:rPr lang="en-GB" dirty="0"/>
              <a:t>Sub Title</a:t>
            </a:r>
          </a:p>
        </p:txBody>
      </p:sp>
      <p:sp>
        <p:nvSpPr>
          <p:cNvPr id="11" name="Footer Placeholder 4">
            <a:extLst>
              <a:ext uri="{FF2B5EF4-FFF2-40B4-BE49-F238E27FC236}">
                <a16:creationId xmlns:a16="http://schemas.microsoft.com/office/drawing/2014/main" id="{1C4D1AAA-7E45-4443-A74F-395298FAFBC5}"/>
              </a:ext>
            </a:extLst>
          </p:cNvPr>
          <p:cNvSpPr>
            <a:spLocks noGrp="1"/>
          </p:cNvSpPr>
          <p:nvPr>
            <p:ph type="ftr" sz="quarter" idx="3"/>
          </p:nvPr>
        </p:nvSpPr>
        <p:spPr>
          <a:xfrm>
            <a:off x="257175" y="9259356"/>
            <a:ext cx="5659467" cy="527403"/>
          </a:xfrm>
          <a:prstGeom prst="rect">
            <a:avLst/>
          </a:prstGeom>
        </p:spPr>
        <p:txBody>
          <a:bodyPr vert="horz" lIns="91440" tIns="45720" rIns="91440" bIns="45720" rtlCol="0" anchor="ctr"/>
          <a:lstStyle>
            <a:lvl1pPr algn="l">
              <a:defRPr sz="1444">
                <a:solidFill>
                  <a:schemeClr val="bg2"/>
                </a:solidFill>
              </a:defRPr>
            </a:lvl1pPr>
          </a:lstStyle>
          <a:p>
            <a:r>
              <a:rPr lang="en-GB" dirty="0"/>
              <a:t>test</a:t>
            </a:r>
          </a:p>
        </p:txBody>
      </p:sp>
    </p:spTree>
    <p:extLst>
      <p:ext uri="{BB962C8B-B14F-4D97-AF65-F5344CB8AC3E}">
        <p14:creationId xmlns:p14="http://schemas.microsoft.com/office/powerpoint/2010/main" val="3189606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slide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7024415-80EF-4169-B888-B64B2E491A19}"/>
              </a:ext>
            </a:extLst>
          </p:cNvPr>
          <p:cNvSpPr>
            <a:spLocks noGrp="1"/>
          </p:cNvSpPr>
          <p:nvPr>
            <p:ph type="pic" sz="quarter" idx="14"/>
          </p:nvPr>
        </p:nvSpPr>
        <p:spPr>
          <a:xfrm>
            <a:off x="3234333" y="2123693"/>
            <a:ext cx="3623667" cy="7774413"/>
          </a:xfrm>
          <a:prstGeom prst="rect">
            <a:avLst/>
          </a:prstGeom>
        </p:spPr>
        <p:txBody>
          <a:bodyPr/>
          <a:lstStyle/>
          <a:p>
            <a:r>
              <a:rPr lang="en-US" dirty="0"/>
              <a:t>Click icon to add picture</a:t>
            </a:r>
            <a:endParaRPr lang="en-GB" dirty="0"/>
          </a:p>
        </p:txBody>
      </p:sp>
      <p:sp>
        <p:nvSpPr>
          <p:cNvPr id="2" name="Title 1">
            <a:extLst>
              <a:ext uri="{FF2B5EF4-FFF2-40B4-BE49-F238E27FC236}">
                <a16:creationId xmlns:a16="http://schemas.microsoft.com/office/drawing/2014/main" id="{836F4D75-6A91-43FB-A0C2-184064FEFA95}"/>
              </a:ext>
            </a:extLst>
          </p:cNvPr>
          <p:cNvSpPr>
            <a:spLocks noGrp="1"/>
          </p:cNvSpPr>
          <p:nvPr>
            <p:ph type="title" hasCustomPrompt="1"/>
          </p:nvPr>
        </p:nvSpPr>
        <p:spPr>
          <a:xfrm>
            <a:off x="257175" y="527404"/>
            <a:ext cx="4963892" cy="836661"/>
          </a:xfrm>
          <a:prstGeom prst="rect">
            <a:avLst/>
          </a:prstGeom>
        </p:spPr>
        <p:txBody>
          <a:bodyPr>
            <a:normAutofit/>
          </a:bodyPr>
          <a:lstStyle>
            <a:lvl1pPr>
              <a:defRPr sz="4333" b="1">
                <a:solidFill>
                  <a:srgbClr val="041E42"/>
                </a:solidFill>
              </a:defRPr>
            </a:lvl1pPr>
          </a:lstStyle>
          <a:p>
            <a:r>
              <a:rPr lang="en-US" dirty="0"/>
              <a:t>Slide Title</a:t>
            </a:r>
            <a:endParaRPr lang="en-GB" dirty="0"/>
          </a:p>
        </p:txBody>
      </p:sp>
      <p:sp>
        <p:nvSpPr>
          <p:cNvPr id="9" name="Right Triangle 8">
            <a:extLst>
              <a:ext uri="{FF2B5EF4-FFF2-40B4-BE49-F238E27FC236}">
                <a16:creationId xmlns:a16="http://schemas.microsoft.com/office/drawing/2014/main" id="{C9492B5A-F95C-4595-B2C7-1AB56639EC83}"/>
              </a:ext>
            </a:extLst>
          </p:cNvPr>
          <p:cNvSpPr/>
          <p:nvPr userDrawn="1"/>
        </p:nvSpPr>
        <p:spPr>
          <a:xfrm rot="16200000">
            <a:off x="5651340" y="8713639"/>
            <a:ext cx="1736923" cy="676398"/>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6" name="Slide Number Placeholder 5">
            <a:extLst>
              <a:ext uri="{FF2B5EF4-FFF2-40B4-BE49-F238E27FC236}">
                <a16:creationId xmlns:a16="http://schemas.microsoft.com/office/drawing/2014/main" id="{6CCE429B-CDC1-46E4-93E2-98F1A913CCDF}"/>
              </a:ext>
            </a:extLst>
          </p:cNvPr>
          <p:cNvSpPr>
            <a:spLocks noGrp="1"/>
          </p:cNvSpPr>
          <p:nvPr>
            <p:ph type="sldNum" sz="quarter" idx="12"/>
          </p:nvPr>
        </p:nvSpPr>
        <p:spPr>
          <a:xfrm>
            <a:off x="6449348" y="9208912"/>
            <a:ext cx="337542" cy="527403"/>
          </a:xfrm>
          <a:prstGeom prst="rect">
            <a:avLst/>
          </a:prstGeom>
        </p:spPr>
        <p:txBody>
          <a:bodyPr/>
          <a:lstStyle>
            <a:lvl1pPr>
              <a:defRPr b="1">
                <a:solidFill>
                  <a:srgbClr val="5CD4B5"/>
                </a:solidFill>
              </a:defRPr>
            </a:lvl1pPr>
          </a:lstStyle>
          <a:p>
            <a:fld id="{0ED75E6B-390C-4B2A-BCD4-1F8E16A52108}" type="slidenum">
              <a:rPr lang="en-GB" smtClean="0"/>
              <a:pPr/>
              <a:t>‹#›</a:t>
            </a:fld>
            <a:endParaRPr lang="en-GB" dirty="0"/>
          </a:p>
        </p:txBody>
      </p:sp>
      <p:sp>
        <p:nvSpPr>
          <p:cNvPr id="7" name="Right Triangle 6">
            <a:extLst>
              <a:ext uri="{FF2B5EF4-FFF2-40B4-BE49-F238E27FC236}">
                <a16:creationId xmlns:a16="http://schemas.microsoft.com/office/drawing/2014/main" id="{D771F24E-1354-4279-A31B-D36FF80DE552}"/>
              </a:ext>
            </a:extLst>
          </p:cNvPr>
          <p:cNvSpPr/>
          <p:nvPr userDrawn="1"/>
        </p:nvSpPr>
        <p:spPr>
          <a:xfrm rot="13500000">
            <a:off x="-293125" y="813495"/>
            <a:ext cx="591608" cy="230386"/>
          </a:xfrm>
          <a:prstGeom prst="rtTriangle">
            <a:avLst/>
          </a:prstGeom>
          <a:solidFill>
            <a:srgbClr val="5CD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pic>
        <p:nvPicPr>
          <p:cNvPr id="8" name="Graphic 7">
            <a:extLst>
              <a:ext uri="{FF2B5EF4-FFF2-40B4-BE49-F238E27FC236}">
                <a16:creationId xmlns:a16="http://schemas.microsoft.com/office/drawing/2014/main" id="{FAC3D492-A6BB-4CDA-9F69-6D2C52435B6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21067" y="-11619"/>
            <a:ext cx="1565823" cy="1914704"/>
          </a:xfrm>
          <a:prstGeom prst="rect">
            <a:avLst/>
          </a:prstGeom>
        </p:spPr>
      </p:pic>
      <p:cxnSp>
        <p:nvCxnSpPr>
          <p:cNvPr id="4" name="Straight Connector 3">
            <a:extLst>
              <a:ext uri="{FF2B5EF4-FFF2-40B4-BE49-F238E27FC236}">
                <a16:creationId xmlns:a16="http://schemas.microsoft.com/office/drawing/2014/main" id="{C5E9D79E-EA50-4D19-97AA-C1A55EC93450}"/>
              </a:ext>
            </a:extLst>
          </p:cNvPr>
          <p:cNvCxnSpPr>
            <a:cxnSpLocks/>
          </p:cNvCxnSpPr>
          <p:nvPr userDrawn="1"/>
        </p:nvCxnSpPr>
        <p:spPr>
          <a:xfrm flipV="1">
            <a:off x="96441" y="2097113"/>
            <a:ext cx="6602968" cy="24116"/>
          </a:xfrm>
          <a:prstGeom prst="line">
            <a:avLst/>
          </a:prstGeom>
          <a:ln w="3175">
            <a:solidFill>
              <a:srgbClr val="041E42"/>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FD0A187F-1C66-4C8C-95AB-54E0B8D522A7}"/>
              </a:ext>
            </a:extLst>
          </p:cNvPr>
          <p:cNvSpPr>
            <a:spLocks noGrp="1"/>
          </p:cNvSpPr>
          <p:nvPr>
            <p:ph type="body" sz="half" idx="2"/>
          </p:nvPr>
        </p:nvSpPr>
        <p:spPr>
          <a:xfrm>
            <a:off x="472381" y="2971800"/>
            <a:ext cx="2517279" cy="6237111"/>
          </a:xfrm>
          <a:prstGeom prst="rect">
            <a:avLst/>
          </a:prstGeom>
        </p:spPr>
        <p:txBody>
          <a:bodyPr/>
          <a:lstStyle>
            <a:lvl1pPr marL="0" indent="0">
              <a:buNone/>
              <a:defRPr sz="2889">
                <a:solidFill>
                  <a:srgbClr val="041E42"/>
                </a:solidFill>
              </a:defRPr>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12" name="Content Placeholder 2">
            <a:extLst>
              <a:ext uri="{FF2B5EF4-FFF2-40B4-BE49-F238E27FC236}">
                <a16:creationId xmlns:a16="http://schemas.microsoft.com/office/drawing/2014/main" id="{F8484845-8DA7-470F-9EFA-CE86EABBB475}"/>
              </a:ext>
            </a:extLst>
          </p:cNvPr>
          <p:cNvSpPr>
            <a:spLocks noGrp="1"/>
          </p:cNvSpPr>
          <p:nvPr>
            <p:ph sz="quarter" idx="13" hasCustomPrompt="1"/>
          </p:nvPr>
        </p:nvSpPr>
        <p:spPr>
          <a:xfrm>
            <a:off x="257175" y="1520297"/>
            <a:ext cx="4358581" cy="545747"/>
          </a:xfrm>
        </p:spPr>
        <p:txBody>
          <a:bodyPr>
            <a:noAutofit/>
          </a:bodyPr>
          <a:lstStyle>
            <a:lvl1pPr marL="0" indent="0">
              <a:buNone/>
              <a:defRPr sz="2311">
                <a:solidFill>
                  <a:schemeClr val="bg2"/>
                </a:solidFill>
              </a:defRPr>
            </a:lvl1pPr>
            <a:lvl2pPr marL="660380" indent="0">
              <a:buNone/>
              <a:defRPr/>
            </a:lvl2pPr>
            <a:lvl5pPr marL="2641519" indent="0">
              <a:buNone/>
              <a:defRPr/>
            </a:lvl5pPr>
          </a:lstStyle>
          <a:p>
            <a:pPr lvl="0"/>
            <a:r>
              <a:rPr lang="en-GB" dirty="0"/>
              <a:t>Sub Title</a:t>
            </a:r>
          </a:p>
        </p:txBody>
      </p:sp>
      <p:sp>
        <p:nvSpPr>
          <p:cNvPr id="11" name="Footer Placeholder 4">
            <a:extLst>
              <a:ext uri="{FF2B5EF4-FFF2-40B4-BE49-F238E27FC236}">
                <a16:creationId xmlns:a16="http://schemas.microsoft.com/office/drawing/2014/main" id="{E8CC7848-AFDD-4BD9-A7C0-900E46BC5C48}"/>
              </a:ext>
            </a:extLst>
          </p:cNvPr>
          <p:cNvSpPr>
            <a:spLocks noGrp="1"/>
          </p:cNvSpPr>
          <p:nvPr>
            <p:ph type="ftr" sz="quarter" idx="3"/>
          </p:nvPr>
        </p:nvSpPr>
        <p:spPr>
          <a:xfrm>
            <a:off x="257175" y="9259356"/>
            <a:ext cx="5659467" cy="527403"/>
          </a:xfrm>
          <a:prstGeom prst="rect">
            <a:avLst/>
          </a:prstGeom>
        </p:spPr>
        <p:txBody>
          <a:bodyPr vert="horz" lIns="91440" tIns="45720" rIns="91440" bIns="45720" rtlCol="0" anchor="ctr"/>
          <a:lstStyle>
            <a:lvl1pPr algn="l">
              <a:defRPr sz="1444">
                <a:solidFill>
                  <a:schemeClr val="bg2"/>
                </a:solidFill>
              </a:defRPr>
            </a:lvl1pPr>
          </a:lstStyle>
          <a:p>
            <a:r>
              <a:rPr lang="en-GB" dirty="0"/>
              <a:t>test</a:t>
            </a:r>
          </a:p>
        </p:txBody>
      </p:sp>
    </p:spTree>
    <p:extLst>
      <p:ext uri="{BB962C8B-B14F-4D97-AF65-F5344CB8AC3E}">
        <p14:creationId xmlns:p14="http://schemas.microsoft.com/office/powerpoint/2010/main" val="63270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6498-C5C9-4AD2-9E3D-4B5F96F1B5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F93A7C-AFEF-4213-BB31-428A3A9239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0B8E0B-CDAA-4F04-9E3B-CE6B61B3B032}"/>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91BA05D2-F8C6-4F60-833D-402ACD7FFF63}"/>
              </a:ext>
            </a:extLst>
          </p:cNvPr>
          <p:cNvSpPr>
            <a:spLocks noGrp="1"/>
          </p:cNvSpPr>
          <p:nvPr>
            <p:ph type="ftr" sz="quarter" idx="11"/>
          </p:nvPr>
        </p:nvSpPr>
        <p:spPr/>
        <p:txBody>
          <a:bodyPr/>
          <a:lstStyle/>
          <a:p>
            <a:r>
              <a:rPr lang="en-GB"/>
              <a:t>test</a:t>
            </a:r>
            <a:endParaRPr lang="en-GB" dirty="0"/>
          </a:p>
        </p:txBody>
      </p:sp>
      <p:sp>
        <p:nvSpPr>
          <p:cNvPr id="6" name="Slide Number Placeholder 5">
            <a:extLst>
              <a:ext uri="{FF2B5EF4-FFF2-40B4-BE49-F238E27FC236}">
                <a16:creationId xmlns:a16="http://schemas.microsoft.com/office/drawing/2014/main" id="{738F48F6-BF4B-4B76-8367-16EA871ADB31}"/>
              </a:ext>
            </a:extLst>
          </p:cNvPr>
          <p:cNvSpPr>
            <a:spLocks noGrp="1"/>
          </p:cNvSpPr>
          <p:nvPr>
            <p:ph type="sldNum" sz="quarter" idx="12"/>
          </p:nvPr>
        </p:nvSpPr>
        <p:spPr/>
        <p:txBody>
          <a:bodyPr/>
          <a:lstStyle/>
          <a:p>
            <a:fld id="{9A831901-432B-4F4C-9473-C0A590E4BD0C}" type="slidenum">
              <a:rPr lang="en-GB" smtClean="0"/>
              <a:t>‹#›</a:t>
            </a:fld>
            <a:endParaRPr lang="en-GB" dirty="0"/>
          </a:p>
        </p:txBody>
      </p:sp>
    </p:spTree>
    <p:extLst>
      <p:ext uri="{BB962C8B-B14F-4D97-AF65-F5344CB8AC3E}">
        <p14:creationId xmlns:p14="http://schemas.microsoft.com/office/powerpoint/2010/main" val="285884246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F61E0-66E7-4BCF-907F-78B9B39E4D4D}"/>
              </a:ext>
            </a:extLst>
          </p:cNvPr>
          <p:cNvSpPr>
            <a:spLocks noGrp="1"/>
          </p:cNvSpPr>
          <p:nvPr>
            <p:ph type="title" hasCustomPrompt="1"/>
          </p:nvPr>
        </p:nvSpPr>
        <p:spPr>
          <a:xfrm>
            <a:off x="295143" y="3792604"/>
            <a:ext cx="3651063" cy="1750141"/>
          </a:xfrm>
          <a:prstGeom prst="rect">
            <a:avLst/>
          </a:prstGeom>
        </p:spPr>
        <p:txBody>
          <a:bodyPr anchor="ctr">
            <a:normAutofit/>
          </a:bodyPr>
          <a:lstStyle>
            <a:lvl1pPr>
              <a:defRPr sz="8089" b="1">
                <a:solidFill>
                  <a:srgbClr val="041E42"/>
                </a:solidFill>
              </a:defRPr>
            </a:lvl1pPr>
          </a:lstStyle>
          <a:p>
            <a:r>
              <a:rPr lang="en-US" dirty="0"/>
              <a:t>Thank you</a:t>
            </a:r>
            <a:endParaRPr lang="en-GB" dirty="0"/>
          </a:p>
        </p:txBody>
      </p:sp>
      <p:sp>
        <p:nvSpPr>
          <p:cNvPr id="3" name="Text Placeholder 2">
            <a:extLst>
              <a:ext uri="{FF2B5EF4-FFF2-40B4-BE49-F238E27FC236}">
                <a16:creationId xmlns:a16="http://schemas.microsoft.com/office/drawing/2014/main" id="{26FD70FE-DD4C-4E9B-BDE3-AD664E9DFCF8}"/>
              </a:ext>
            </a:extLst>
          </p:cNvPr>
          <p:cNvSpPr>
            <a:spLocks noGrp="1"/>
          </p:cNvSpPr>
          <p:nvPr>
            <p:ph type="body" idx="1" hasCustomPrompt="1"/>
          </p:nvPr>
        </p:nvSpPr>
        <p:spPr>
          <a:xfrm>
            <a:off x="301571" y="5738978"/>
            <a:ext cx="3651063" cy="971606"/>
          </a:xfrm>
          <a:prstGeom prst="rect">
            <a:avLst/>
          </a:prstGeom>
        </p:spPr>
        <p:txBody>
          <a:bodyPr>
            <a:normAutofit/>
          </a:bodyPr>
          <a:lstStyle>
            <a:lvl1pPr marL="0" indent="0">
              <a:buNone/>
              <a:defRPr sz="4333">
                <a:solidFill>
                  <a:schemeClr val="bg2"/>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US" dirty="0"/>
              <a:t>Add contact details and address</a:t>
            </a:r>
          </a:p>
        </p:txBody>
      </p:sp>
      <p:sp>
        <p:nvSpPr>
          <p:cNvPr id="8" name="Right Triangle 7">
            <a:extLst>
              <a:ext uri="{FF2B5EF4-FFF2-40B4-BE49-F238E27FC236}">
                <a16:creationId xmlns:a16="http://schemas.microsoft.com/office/drawing/2014/main" id="{CDA203A2-0508-47D1-913E-E11B3DD4653B}"/>
              </a:ext>
            </a:extLst>
          </p:cNvPr>
          <p:cNvSpPr/>
          <p:nvPr userDrawn="1"/>
        </p:nvSpPr>
        <p:spPr>
          <a:xfrm rot="16200000">
            <a:off x="954935" y="4002936"/>
            <a:ext cx="8497145" cy="3308984"/>
          </a:xfrm>
          <a:prstGeom prst="rtTriangle">
            <a:avLst/>
          </a:prstGeom>
          <a:solidFill>
            <a:srgbClr val="5CD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11" dirty="0"/>
          </a:p>
        </p:txBody>
      </p:sp>
      <p:sp>
        <p:nvSpPr>
          <p:cNvPr id="9" name="Right Triangle 8">
            <a:extLst>
              <a:ext uri="{FF2B5EF4-FFF2-40B4-BE49-F238E27FC236}">
                <a16:creationId xmlns:a16="http://schemas.microsoft.com/office/drawing/2014/main" id="{16D49511-3BBF-41DE-9C16-6FB2A8928C70}"/>
              </a:ext>
            </a:extLst>
          </p:cNvPr>
          <p:cNvSpPr/>
          <p:nvPr userDrawn="1"/>
        </p:nvSpPr>
        <p:spPr>
          <a:xfrm rot="10800000">
            <a:off x="4693443" y="0"/>
            <a:ext cx="2164556" cy="465276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10" name="Slide Number Placeholder 5">
            <a:extLst>
              <a:ext uri="{FF2B5EF4-FFF2-40B4-BE49-F238E27FC236}">
                <a16:creationId xmlns:a16="http://schemas.microsoft.com/office/drawing/2014/main" id="{8810AAD9-8DA2-4B2F-995E-E7ACB2CCD555}"/>
              </a:ext>
            </a:extLst>
          </p:cNvPr>
          <p:cNvSpPr>
            <a:spLocks noGrp="1"/>
          </p:cNvSpPr>
          <p:nvPr>
            <p:ph type="sldNum" sz="quarter" idx="12"/>
          </p:nvPr>
        </p:nvSpPr>
        <p:spPr>
          <a:xfrm>
            <a:off x="6449348" y="9208912"/>
            <a:ext cx="337542" cy="527403"/>
          </a:xfrm>
          <a:prstGeom prst="rect">
            <a:avLst/>
          </a:prstGeom>
        </p:spPr>
        <p:txBody>
          <a:bodyPr/>
          <a:lstStyle>
            <a:lvl1pPr>
              <a:defRPr b="1">
                <a:solidFill>
                  <a:srgbClr val="041E42"/>
                </a:solidFill>
              </a:defRPr>
            </a:lvl1pPr>
          </a:lstStyle>
          <a:p>
            <a:fld id="{0ED75E6B-390C-4B2A-BCD4-1F8E16A52108}" type="slidenum">
              <a:rPr lang="en-GB" smtClean="0"/>
              <a:pPr/>
              <a:t>‹#›</a:t>
            </a:fld>
            <a:endParaRPr lang="en-GB" dirty="0"/>
          </a:p>
        </p:txBody>
      </p:sp>
      <p:pic>
        <p:nvPicPr>
          <p:cNvPr id="12" name="Graphic 11">
            <a:extLst>
              <a:ext uri="{FF2B5EF4-FFF2-40B4-BE49-F238E27FC236}">
                <a16:creationId xmlns:a16="http://schemas.microsoft.com/office/drawing/2014/main" id="{DB723F49-2DAD-450B-98EF-8DB41631B0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7104" y="1"/>
            <a:ext cx="1450896" cy="1774169"/>
          </a:xfrm>
          <a:prstGeom prst="rect">
            <a:avLst/>
          </a:prstGeom>
        </p:spPr>
      </p:pic>
    </p:spTree>
    <p:extLst>
      <p:ext uri="{BB962C8B-B14F-4D97-AF65-F5344CB8AC3E}">
        <p14:creationId xmlns:p14="http://schemas.microsoft.com/office/powerpoint/2010/main" val="4200499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F61E0-66E7-4BCF-907F-78B9B39E4D4D}"/>
              </a:ext>
            </a:extLst>
          </p:cNvPr>
          <p:cNvSpPr>
            <a:spLocks noGrp="1"/>
          </p:cNvSpPr>
          <p:nvPr>
            <p:ph type="title" hasCustomPrompt="1"/>
          </p:nvPr>
        </p:nvSpPr>
        <p:spPr>
          <a:xfrm>
            <a:off x="295143" y="3792604"/>
            <a:ext cx="3651063" cy="1750141"/>
          </a:xfrm>
          <a:prstGeom prst="rect">
            <a:avLst/>
          </a:prstGeom>
        </p:spPr>
        <p:txBody>
          <a:bodyPr anchor="ctr">
            <a:normAutofit/>
          </a:bodyPr>
          <a:lstStyle>
            <a:lvl1pPr>
              <a:defRPr sz="8089" b="1">
                <a:solidFill>
                  <a:srgbClr val="041E42"/>
                </a:solidFill>
              </a:defRPr>
            </a:lvl1pPr>
          </a:lstStyle>
          <a:p>
            <a:r>
              <a:rPr lang="en-US" dirty="0"/>
              <a:t>Divider</a:t>
            </a:r>
            <a:endParaRPr lang="en-GB" dirty="0"/>
          </a:p>
        </p:txBody>
      </p:sp>
      <p:sp>
        <p:nvSpPr>
          <p:cNvPr id="3" name="Text Placeholder 2">
            <a:extLst>
              <a:ext uri="{FF2B5EF4-FFF2-40B4-BE49-F238E27FC236}">
                <a16:creationId xmlns:a16="http://schemas.microsoft.com/office/drawing/2014/main" id="{26FD70FE-DD4C-4E9B-BDE3-AD664E9DFCF8}"/>
              </a:ext>
            </a:extLst>
          </p:cNvPr>
          <p:cNvSpPr>
            <a:spLocks noGrp="1"/>
          </p:cNvSpPr>
          <p:nvPr>
            <p:ph type="body" idx="1" hasCustomPrompt="1"/>
          </p:nvPr>
        </p:nvSpPr>
        <p:spPr>
          <a:xfrm>
            <a:off x="301571" y="5738978"/>
            <a:ext cx="3651063" cy="971606"/>
          </a:xfrm>
          <a:prstGeom prst="rect">
            <a:avLst/>
          </a:prstGeom>
        </p:spPr>
        <p:txBody>
          <a:bodyPr>
            <a:normAutofit/>
          </a:bodyPr>
          <a:lstStyle>
            <a:lvl1pPr marL="0" indent="0">
              <a:buNone/>
              <a:defRPr sz="4333">
                <a:solidFill>
                  <a:srgbClr val="041E42"/>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US" dirty="0"/>
              <a:t>Sub-title</a:t>
            </a:r>
          </a:p>
        </p:txBody>
      </p:sp>
      <p:sp>
        <p:nvSpPr>
          <p:cNvPr id="8" name="Right Triangle 7">
            <a:extLst>
              <a:ext uri="{FF2B5EF4-FFF2-40B4-BE49-F238E27FC236}">
                <a16:creationId xmlns:a16="http://schemas.microsoft.com/office/drawing/2014/main" id="{CDA203A2-0508-47D1-913E-E11B3DD4653B}"/>
              </a:ext>
            </a:extLst>
          </p:cNvPr>
          <p:cNvSpPr/>
          <p:nvPr userDrawn="1"/>
        </p:nvSpPr>
        <p:spPr>
          <a:xfrm rot="16200000">
            <a:off x="954935" y="4002936"/>
            <a:ext cx="8497145" cy="3308984"/>
          </a:xfrm>
          <a:prstGeom prst="rtTriangle">
            <a:avLst/>
          </a:prstGeom>
          <a:solidFill>
            <a:srgbClr val="5CD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11" dirty="0"/>
          </a:p>
        </p:txBody>
      </p:sp>
      <p:sp>
        <p:nvSpPr>
          <p:cNvPr id="9" name="Right Triangle 8">
            <a:extLst>
              <a:ext uri="{FF2B5EF4-FFF2-40B4-BE49-F238E27FC236}">
                <a16:creationId xmlns:a16="http://schemas.microsoft.com/office/drawing/2014/main" id="{16D49511-3BBF-41DE-9C16-6FB2A8928C70}"/>
              </a:ext>
            </a:extLst>
          </p:cNvPr>
          <p:cNvSpPr/>
          <p:nvPr userDrawn="1"/>
        </p:nvSpPr>
        <p:spPr>
          <a:xfrm rot="10800000">
            <a:off x="4693443" y="0"/>
            <a:ext cx="2164556" cy="465276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10" name="Slide Number Placeholder 5">
            <a:extLst>
              <a:ext uri="{FF2B5EF4-FFF2-40B4-BE49-F238E27FC236}">
                <a16:creationId xmlns:a16="http://schemas.microsoft.com/office/drawing/2014/main" id="{8810AAD9-8DA2-4B2F-995E-E7ACB2CCD555}"/>
              </a:ext>
            </a:extLst>
          </p:cNvPr>
          <p:cNvSpPr>
            <a:spLocks noGrp="1"/>
          </p:cNvSpPr>
          <p:nvPr>
            <p:ph type="sldNum" sz="quarter" idx="12"/>
          </p:nvPr>
        </p:nvSpPr>
        <p:spPr>
          <a:xfrm>
            <a:off x="6449348" y="9208912"/>
            <a:ext cx="337542" cy="527403"/>
          </a:xfrm>
          <a:prstGeom prst="rect">
            <a:avLst/>
          </a:prstGeom>
        </p:spPr>
        <p:txBody>
          <a:bodyPr/>
          <a:lstStyle>
            <a:lvl1pPr>
              <a:defRPr b="1">
                <a:solidFill>
                  <a:srgbClr val="041E42"/>
                </a:solidFill>
              </a:defRPr>
            </a:lvl1pPr>
          </a:lstStyle>
          <a:p>
            <a:fld id="{0ED75E6B-390C-4B2A-BCD4-1F8E16A52108}" type="slidenum">
              <a:rPr lang="en-GB" smtClean="0"/>
              <a:pPr/>
              <a:t>‹#›</a:t>
            </a:fld>
            <a:endParaRPr lang="en-GB" dirty="0"/>
          </a:p>
        </p:txBody>
      </p:sp>
      <p:pic>
        <p:nvPicPr>
          <p:cNvPr id="12" name="Graphic 11">
            <a:extLst>
              <a:ext uri="{FF2B5EF4-FFF2-40B4-BE49-F238E27FC236}">
                <a16:creationId xmlns:a16="http://schemas.microsoft.com/office/drawing/2014/main" id="{DB723F49-2DAD-450B-98EF-8DB41631B0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7104" y="1"/>
            <a:ext cx="1450896" cy="1774169"/>
          </a:xfrm>
          <a:prstGeom prst="rect">
            <a:avLst/>
          </a:prstGeom>
        </p:spPr>
      </p:pic>
    </p:spTree>
    <p:extLst>
      <p:ext uri="{BB962C8B-B14F-4D97-AF65-F5344CB8AC3E}">
        <p14:creationId xmlns:p14="http://schemas.microsoft.com/office/powerpoint/2010/main" val="4157248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Slide (Digital use onl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7B96992-3E10-4C54-B610-7A4CFB7A5A05}"/>
              </a:ext>
            </a:extLst>
          </p:cNvPr>
          <p:cNvSpPr>
            <a:spLocks noChangeAspect="1"/>
          </p:cNvSpPr>
          <p:nvPr userDrawn="1"/>
        </p:nvSpPr>
        <p:spPr>
          <a:xfrm>
            <a:off x="0" y="0"/>
            <a:ext cx="6858000" cy="9906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9" name="Right Triangle 8">
            <a:extLst>
              <a:ext uri="{FF2B5EF4-FFF2-40B4-BE49-F238E27FC236}">
                <a16:creationId xmlns:a16="http://schemas.microsoft.com/office/drawing/2014/main" id="{16D49511-3BBF-41DE-9C16-6FB2A8928C70}"/>
              </a:ext>
            </a:extLst>
          </p:cNvPr>
          <p:cNvSpPr/>
          <p:nvPr userDrawn="1"/>
        </p:nvSpPr>
        <p:spPr>
          <a:xfrm rot="10800000">
            <a:off x="4693443" y="0"/>
            <a:ext cx="2164556" cy="465276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pic>
        <p:nvPicPr>
          <p:cNvPr id="11" name="Graphic 10">
            <a:extLst>
              <a:ext uri="{FF2B5EF4-FFF2-40B4-BE49-F238E27FC236}">
                <a16:creationId xmlns:a16="http://schemas.microsoft.com/office/drawing/2014/main" id="{42127889-5AFB-400A-9C03-1041650D21C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98941" y="-11618"/>
            <a:ext cx="1460397" cy="1785788"/>
          </a:xfrm>
          <a:prstGeom prst="rect">
            <a:avLst/>
          </a:prstGeom>
        </p:spPr>
      </p:pic>
      <p:sp>
        <p:nvSpPr>
          <p:cNvPr id="2" name="Title 1">
            <a:extLst>
              <a:ext uri="{FF2B5EF4-FFF2-40B4-BE49-F238E27FC236}">
                <a16:creationId xmlns:a16="http://schemas.microsoft.com/office/drawing/2014/main" id="{BC8F61E0-66E7-4BCF-907F-78B9B39E4D4D}"/>
              </a:ext>
            </a:extLst>
          </p:cNvPr>
          <p:cNvSpPr>
            <a:spLocks noGrp="1"/>
          </p:cNvSpPr>
          <p:nvPr>
            <p:ph type="title" hasCustomPrompt="1"/>
          </p:nvPr>
        </p:nvSpPr>
        <p:spPr>
          <a:xfrm>
            <a:off x="295143" y="3792604"/>
            <a:ext cx="3651063" cy="1750141"/>
          </a:xfrm>
          <a:prstGeom prst="rect">
            <a:avLst/>
          </a:prstGeom>
        </p:spPr>
        <p:txBody>
          <a:bodyPr anchor="ctr">
            <a:normAutofit/>
          </a:bodyPr>
          <a:lstStyle>
            <a:lvl1pPr>
              <a:defRPr sz="8089" b="1">
                <a:solidFill>
                  <a:schemeClr val="bg1"/>
                </a:solidFill>
              </a:defRPr>
            </a:lvl1pPr>
          </a:lstStyle>
          <a:p>
            <a:r>
              <a:rPr lang="en-US" dirty="0"/>
              <a:t>Divider</a:t>
            </a:r>
            <a:endParaRPr lang="en-GB" dirty="0"/>
          </a:p>
        </p:txBody>
      </p:sp>
      <p:sp>
        <p:nvSpPr>
          <p:cNvPr id="3" name="Text Placeholder 2">
            <a:extLst>
              <a:ext uri="{FF2B5EF4-FFF2-40B4-BE49-F238E27FC236}">
                <a16:creationId xmlns:a16="http://schemas.microsoft.com/office/drawing/2014/main" id="{26FD70FE-DD4C-4E9B-BDE3-AD664E9DFCF8}"/>
              </a:ext>
            </a:extLst>
          </p:cNvPr>
          <p:cNvSpPr>
            <a:spLocks noGrp="1"/>
          </p:cNvSpPr>
          <p:nvPr>
            <p:ph type="body" idx="1" hasCustomPrompt="1"/>
          </p:nvPr>
        </p:nvSpPr>
        <p:spPr>
          <a:xfrm>
            <a:off x="301571" y="5738978"/>
            <a:ext cx="3651063" cy="971606"/>
          </a:xfrm>
          <a:prstGeom prst="rect">
            <a:avLst/>
          </a:prstGeom>
        </p:spPr>
        <p:txBody>
          <a:bodyPr>
            <a:normAutofit/>
          </a:bodyPr>
          <a:lstStyle>
            <a:lvl1pPr marL="0" indent="0">
              <a:buNone/>
              <a:defRPr sz="4333">
                <a:solidFill>
                  <a:srgbClr val="5CD4B5"/>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US" dirty="0"/>
              <a:t>Sub-title</a:t>
            </a:r>
          </a:p>
        </p:txBody>
      </p:sp>
      <p:sp>
        <p:nvSpPr>
          <p:cNvPr id="8" name="Right Triangle 7">
            <a:extLst>
              <a:ext uri="{FF2B5EF4-FFF2-40B4-BE49-F238E27FC236}">
                <a16:creationId xmlns:a16="http://schemas.microsoft.com/office/drawing/2014/main" id="{CDA203A2-0508-47D1-913E-E11B3DD4653B}"/>
              </a:ext>
            </a:extLst>
          </p:cNvPr>
          <p:cNvSpPr/>
          <p:nvPr userDrawn="1"/>
        </p:nvSpPr>
        <p:spPr>
          <a:xfrm rot="16200000">
            <a:off x="954935" y="4002936"/>
            <a:ext cx="8497145" cy="3308984"/>
          </a:xfrm>
          <a:prstGeom prst="rtTriangle">
            <a:avLst/>
          </a:prstGeom>
          <a:solidFill>
            <a:srgbClr val="5CD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11" dirty="0"/>
          </a:p>
        </p:txBody>
      </p:sp>
      <p:sp>
        <p:nvSpPr>
          <p:cNvPr id="10" name="Slide Number Placeholder 5">
            <a:extLst>
              <a:ext uri="{FF2B5EF4-FFF2-40B4-BE49-F238E27FC236}">
                <a16:creationId xmlns:a16="http://schemas.microsoft.com/office/drawing/2014/main" id="{8810AAD9-8DA2-4B2F-995E-E7ACB2CCD555}"/>
              </a:ext>
            </a:extLst>
          </p:cNvPr>
          <p:cNvSpPr>
            <a:spLocks noGrp="1"/>
          </p:cNvSpPr>
          <p:nvPr>
            <p:ph type="sldNum" sz="quarter" idx="12"/>
          </p:nvPr>
        </p:nvSpPr>
        <p:spPr>
          <a:xfrm>
            <a:off x="6449348" y="9208912"/>
            <a:ext cx="337542" cy="527403"/>
          </a:xfrm>
          <a:prstGeom prst="rect">
            <a:avLst/>
          </a:prstGeom>
        </p:spPr>
        <p:txBody>
          <a:bodyPr/>
          <a:lstStyle>
            <a:lvl1pPr>
              <a:defRPr b="1">
                <a:solidFill>
                  <a:srgbClr val="041E42"/>
                </a:solidFill>
              </a:defRPr>
            </a:lvl1pPr>
          </a:lstStyle>
          <a:p>
            <a:fld id="{0ED75E6B-390C-4B2A-BCD4-1F8E16A52108}" type="slidenum">
              <a:rPr lang="en-GB" smtClean="0"/>
              <a:pPr/>
              <a:t>‹#›</a:t>
            </a:fld>
            <a:endParaRPr lang="en-GB" dirty="0"/>
          </a:p>
        </p:txBody>
      </p:sp>
    </p:spTree>
    <p:extLst>
      <p:ext uri="{BB962C8B-B14F-4D97-AF65-F5344CB8AC3E}">
        <p14:creationId xmlns:p14="http://schemas.microsoft.com/office/powerpoint/2010/main" val="1335687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ivider Slide (with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D49511-3BBF-41DE-9C16-6FB2A8928C70}"/>
              </a:ext>
            </a:extLst>
          </p:cNvPr>
          <p:cNvSpPr/>
          <p:nvPr userDrawn="1"/>
        </p:nvSpPr>
        <p:spPr>
          <a:xfrm rot="10800000">
            <a:off x="2912506" y="7166"/>
            <a:ext cx="3945493"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12" name="Right Triangle 11">
            <a:extLst>
              <a:ext uri="{FF2B5EF4-FFF2-40B4-BE49-F238E27FC236}">
                <a16:creationId xmlns:a16="http://schemas.microsoft.com/office/drawing/2014/main" id="{119BA683-0152-4C3A-A0D9-2544885C29A0}"/>
              </a:ext>
            </a:extLst>
          </p:cNvPr>
          <p:cNvSpPr/>
          <p:nvPr userDrawn="1"/>
        </p:nvSpPr>
        <p:spPr>
          <a:xfrm rot="16200000">
            <a:off x="5651340" y="8713639"/>
            <a:ext cx="1736923" cy="676398"/>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5" name="Picture Placeholder 4">
            <a:extLst>
              <a:ext uri="{FF2B5EF4-FFF2-40B4-BE49-F238E27FC236}">
                <a16:creationId xmlns:a16="http://schemas.microsoft.com/office/drawing/2014/main" id="{28D6E3CC-9A84-4447-810F-F2B9299C8C81}"/>
              </a:ext>
            </a:extLst>
          </p:cNvPr>
          <p:cNvSpPr>
            <a:spLocks noGrp="1"/>
          </p:cNvSpPr>
          <p:nvPr>
            <p:ph type="pic" sz="quarter" idx="13"/>
          </p:nvPr>
        </p:nvSpPr>
        <p:spPr>
          <a:xfrm>
            <a:off x="0" y="0"/>
            <a:ext cx="2905720" cy="9906000"/>
          </a:xfrm>
          <a:prstGeom prst="rect">
            <a:avLst/>
          </a:prstGeom>
        </p:spPr>
        <p:txBody>
          <a:bodyPr/>
          <a:lstStyle/>
          <a:p>
            <a:r>
              <a:rPr lang="en-US" dirty="0"/>
              <a:t>Click icon to add picture</a:t>
            </a:r>
            <a:endParaRPr lang="en-GB" dirty="0"/>
          </a:p>
        </p:txBody>
      </p:sp>
      <p:sp>
        <p:nvSpPr>
          <p:cNvPr id="2" name="Title 1">
            <a:extLst>
              <a:ext uri="{FF2B5EF4-FFF2-40B4-BE49-F238E27FC236}">
                <a16:creationId xmlns:a16="http://schemas.microsoft.com/office/drawing/2014/main" id="{BC8F61E0-66E7-4BCF-907F-78B9B39E4D4D}"/>
              </a:ext>
            </a:extLst>
          </p:cNvPr>
          <p:cNvSpPr>
            <a:spLocks noGrp="1"/>
          </p:cNvSpPr>
          <p:nvPr>
            <p:ph type="title" hasCustomPrompt="1"/>
          </p:nvPr>
        </p:nvSpPr>
        <p:spPr>
          <a:xfrm>
            <a:off x="3201221" y="3792604"/>
            <a:ext cx="3453182" cy="1750141"/>
          </a:xfrm>
          <a:prstGeom prst="rect">
            <a:avLst/>
          </a:prstGeom>
        </p:spPr>
        <p:txBody>
          <a:bodyPr anchor="ctr">
            <a:normAutofit/>
          </a:bodyPr>
          <a:lstStyle>
            <a:lvl1pPr>
              <a:defRPr sz="8089" b="1">
                <a:solidFill>
                  <a:srgbClr val="041E42"/>
                </a:solidFill>
              </a:defRPr>
            </a:lvl1pPr>
          </a:lstStyle>
          <a:p>
            <a:r>
              <a:rPr lang="en-US" dirty="0"/>
              <a:t>Divider &amp; Image</a:t>
            </a:r>
            <a:endParaRPr lang="en-GB" dirty="0"/>
          </a:p>
        </p:txBody>
      </p:sp>
      <p:sp>
        <p:nvSpPr>
          <p:cNvPr id="3" name="Text Placeholder 2">
            <a:extLst>
              <a:ext uri="{FF2B5EF4-FFF2-40B4-BE49-F238E27FC236}">
                <a16:creationId xmlns:a16="http://schemas.microsoft.com/office/drawing/2014/main" id="{26FD70FE-DD4C-4E9B-BDE3-AD664E9DFCF8}"/>
              </a:ext>
            </a:extLst>
          </p:cNvPr>
          <p:cNvSpPr>
            <a:spLocks noGrp="1"/>
          </p:cNvSpPr>
          <p:nvPr>
            <p:ph type="body" idx="1" hasCustomPrompt="1"/>
          </p:nvPr>
        </p:nvSpPr>
        <p:spPr>
          <a:xfrm>
            <a:off x="3207649" y="5738978"/>
            <a:ext cx="3453183" cy="971606"/>
          </a:xfrm>
          <a:prstGeom prst="rect">
            <a:avLst/>
          </a:prstGeom>
        </p:spPr>
        <p:txBody>
          <a:bodyPr>
            <a:normAutofit/>
          </a:bodyPr>
          <a:lstStyle>
            <a:lvl1pPr marL="0" indent="0">
              <a:buNone/>
              <a:defRPr sz="4333">
                <a:solidFill>
                  <a:srgbClr val="5CD4B5"/>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US" dirty="0"/>
              <a:t>Sub-title</a:t>
            </a:r>
          </a:p>
        </p:txBody>
      </p:sp>
      <p:sp>
        <p:nvSpPr>
          <p:cNvPr id="10" name="Slide Number Placeholder 5">
            <a:extLst>
              <a:ext uri="{FF2B5EF4-FFF2-40B4-BE49-F238E27FC236}">
                <a16:creationId xmlns:a16="http://schemas.microsoft.com/office/drawing/2014/main" id="{8810AAD9-8DA2-4B2F-995E-E7ACB2CCD555}"/>
              </a:ext>
            </a:extLst>
          </p:cNvPr>
          <p:cNvSpPr>
            <a:spLocks noGrp="1"/>
          </p:cNvSpPr>
          <p:nvPr>
            <p:ph type="sldNum" sz="quarter" idx="12"/>
          </p:nvPr>
        </p:nvSpPr>
        <p:spPr>
          <a:xfrm>
            <a:off x="6449348" y="9208912"/>
            <a:ext cx="337542" cy="527403"/>
          </a:xfrm>
          <a:prstGeom prst="rect">
            <a:avLst/>
          </a:prstGeom>
        </p:spPr>
        <p:txBody>
          <a:bodyPr/>
          <a:lstStyle>
            <a:lvl1pPr>
              <a:defRPr b="1">
                <a:solidFill>
                  <a:srgbClr val="5CD4B5"/>
                </a:solidFill>
              </a:defRPr>
            </a:lvl1pPr>
          </a:lstStyle>
          <a:p>
            <a:fld id="{0ED75E6B-390C-4B2A-BCD4-1F8E16A52108}" type="slidenum">
              <a:rPr lang="en-GB" smtClean="0"/>
              <a:pPr/>
              <a:t>‹#›</a:t>
            </a:fld>
            <a:endParaRPr lang="en-GB" dirty="0"/>
          </a:p>
        </p:txBody>
      </p:sp>
      <p:sp>
        <p:nvSpPr>
          <p:cNvPr id="15" name="Right Triangle 14">
            <a:extLst>
              <a:ext uri="{FF2B5EF4-FFF2-40B4-BE49-F238E27FC236}">
                <a16:creationId xmlns:a16="http://schemas.microsoft.com/office/drawing/2014/main" id="{352C6EB9-9152-49B9-83C4-7012D2C8F6F5}"/>
              </a:ext>
            </a:extLst>
          </p:cNvPr>
          <p:cNvSpPr/>
          <p:nvPr userDrawn="1"/>
        </p:nvSpPr>
        <p:spPr>
          <a:xfrm rot="18900000">
            <a:off x="2598476" y="-826325"/>
            <a:ext cx="644439" cy="1652699"/>
          </a:xfrm>
          <a:prstGeom prst="rtTriangle">
            <a:avLst/>
          </a:prstGeom>
          <a:solidFill>
            <a:srgbClr val="5CD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pic>
        <p:nvPicPr>
          <p:cNvPr id="11" name="Graphic 10">
            <a:extLst>
              <a:ext uri="{FF2B5EF4-FFF2-40B4-BE49-F238E27FC236}">
                <a16:creationId xmlns:a16="http://schemas.microsoft.com/office/drawing/2014/main" id="{FD454F6F-D3B5-4ABC-B0D1-5F5303A73D3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8845" y="-11619"/>
            <a:ext cx="1440180" cy="1761067"/>
          </a:xfrm>
          <a:prstGeom prst="rect">
            <a:avLst/>
          </a:prstGeom>
        </p:spPr>
      </p:pic>
    </p:spTree>
    <p:extLst>
      <p:ext uri="{BB962C8B-B14F-4D97-AF65-F5344CB8AC3E}">
        <p14:creationId xmlns:p14="http://schemas.microsoft.com/office/powerpoint/2010/main" val="4249512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ivider slide (with Image - Digital us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D49511-3BBF-41DE-9C16-6FB2A8928C70}"/>
              </a:ext>
            </a:extLst>
          </p:cNvPr>
          <p:cNvSpPr/>
          <p:nvPr userDrawn="1"/>
        </p:nvSpPr>
        <p:spPr>
          <a:xfrm rot="10800000">
            <a:off x="2912532" y="0"/>
            <a:ext cx="3945493" cy="9906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12" name="Right Triangle 11">
            <a:extLst>
              <a:ext uri="{FF2B5EF4-FFF2-40B4-BE49-F238E27FC236}">
                <a16:creationId xmlns:a16="http://schemas.microsoft.com/office/drawing/2014/main" id="{6B0FFCFF-BE41-4A24-A4E2-EE543F640E1F}"/>
              </a:ext>
            </a:extLst>
          </p:cNvPr>
          <p:cNvSpPr/>
          <p:nvPr userDrawn="1"/>
        </p:nvSpPr>
        <p:spPr>
          <a:xfrm rot="16200000">
            <a:off x="5651340" y="8713639"/>
            <a:ext cx="1736923" cy="67639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5" name="Picture Placeholder 4">
            <a:extLst>
              <a:ext uri="{FF2B5EF4-FFF2-40B4-BE49-F238E27FC236}">
                <a16:creationId xmlns:a16="http://schemas.microsoft.com/office/drawing/2014/main" id="{28D6E3CC-9A84-4447-810F-F2B9299C8C81}"/>
              </a:ext>
            </a:extLst>
          </p:cNvPr>
          <p:cNvSpPr>
            <a:spLocks noGrp="1"/>
          </p:cNvSpPr>
          <p:nvPr>
            <p:ph type="pic" sz="quarter" idx="13"/>
          </p:nvPr>
        </p:nvSpPr>
        <p:spPr>
          <a:xfrm>
            <a:off x="0" y="0"/>
            <a:ext cx="2905720" cy="9906000"/>
          </a:xfrm>
          <a:prstGeom prst="rect">
            <a:avLst/>
          </a:prstGeom>
        </p:spPr>
        <p:txBody>
          <a:bodyPr/>
          <a:lstStyle/>
          <a:p>
            <a:r>
              <a:rPr lang="en-US" dirty="0"/>
              <a:t>Click icon to add picture</a:t>
            </a:r>
            <a:endParaRPr lang="en-GB" dirty="0"/>
          </a:p>
        </p:txBody>
      </p:sp>
      <p:sp>
        <p:nvSpPr>
          <p:cNvPr id="2" name="Title 1">
            <a:extLst>
              <a:ext uri="{FF2B5EF4-FFF2-40B4-BE49-F238E27FC236}">
                <a16:creationId xmlns:a16="http://schemas.microsoft.com/office/drawing/2014/main" id="{BC8F61E0-66E7-4BCF-907F-78B9B39E4D4D}"/>
              </a:ext>
            </a:extLst>
          </p:cNvPr>
          <p:cNvSpPr>
            <a:spLocks noGrp="1"/>
          </p:cNvSpPr>
          <p:nvPr>
            <p:ph type="title" hasCustomPrompt="1"/>
          </p:nvPr>
        </p:nvSpPr>
        <p:spPr>
          <a:xfrm>
            <a:off x="3201221" y="3792604"/>
            <a:ext cx="3453182" cy="1750141"/>
          </a:xfrm>
          <a:prstGeom prst="rect">
            <a:avLst/>
          </a:prstGeom>
        </p:spPr>
        <p:txBody>
          <a:bodyPr anchor="ctr">
            <a:normAutofit/>
          </a:bodyPr>
          <a:lstStyle>
            <a:lvl1pPr>
              <a:defRPr sz="8089" b="1">
                <a:solidFill>
                  <a:schemeClr val="bg1"/>
                </a:solidFill>
              </a:defRPr>
            </a:lvl1pPr>
          </a:lstStyle>
          <a:p>
            <a:r>
              <a:rPr lang="en-US" dirty="0"/>
              <a:t>Divider &amp; Image</a:t>
            </a:r>
            <a:endParaRPr lang="en-GB" dirty="0"/>
          </a:p>
        </p:txBody>
      </p:sp>
      <p:sp>
        <p:nvSpPr>
          <p:cNvPr id="3" name="Text Placeholder 2">
            <a:extLst>
              <a:ext uri="{FF2B5EF4-FFF2-40B4-BE49-F238E27FC236}">
                <a16:creationId xmlns:a16="http://schemas.microsoft.com/office/drawing/2014/main" id="{26FD70FE-DD4C-4E9B-BDE3-AD664E9DFCF8}"/>
              </a:ext>
            </a:extLst>
          </p:cNvPr>
          <p:cNvSpPr>
            <a:spLocks noGrp="1"/>
          </p:cNvSpPr>
          <p:nvPr>
            <p:ph type="body" idx="1" hasCustomPrompt="1"/>
          </p:nvPr>
        </p:nvSpPr>
        <p:spPr>
          <a:xfrm>
            <a:off x="3207649" y="5738978"/>
            <a:ext cx="3453183" cy="971606"/>
          </a:xfrm>
          <a:prstGeom prst="rect">
            <a:avLst/>
          </a:prstGeom>
        </p:spPr>
        <p:txBody>
          <a:bodyPr>
            <a:normAutofit/>
          </a:bodyPr>
          <a:lstStyle>
            <a:lvl1pPr marL="0" indent="0">
              <a:buNone/>
              <a:defRPr sz="4333">
                <a:solidFill>
                  <a:srgbClr val="5CD4B5"/>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US" dirty="0"/>
              <a:t>Sub-title</a:t>
            </a:r>
          </a:p>
        </p:txBody>
      </p:sp>
      <p:sp>
        <p:nvSpPr>
          <p:cNvPr id="10" name="Slide Number Placeholder 5">
            <a:extLst>
              <a:ext uri="{FF2B5EF4-FFF2-40B4-BE49-F238E27FC236}">
                <a16:creationId xmlns:a16="http://schemas.microsoft.com/office/drawing/2014/main" id="{8810AAD9-8DA2-4B2F-995E-E7ACB2CCD555}"/>
              </a:ext>
            </a:extLst>
          </p:cNvPr>
          <p:cNvSpPr>
            <a:spLocks noGrp="1"/>
          </p:cNvSpPr>
          <p:nvPr>
            <p:ph type="sldNum" sz="quarter" idx="12"/>
          </p:nvPr>
        </p:nvSpPr>
        <p:spPr>
          <a:xfrm>
            <a:off x="6449348" y="9208912"/>
            <a:ext cx="337542" cy="527403"/>
          </a:xfrm>
          <a:prstGeom prst="rect">
            <a:avLst/>
          </a:prstGeom>
        </p:spPr>
        <p:txBody>
          <a:bodyPr/>
          <a:lstStyle>
            <a:lvl1pPr>
              <a:defRPr b="1">
                <a:solidFill>
                  <a:srgbClr val="5CD4B5"/>
                </a:solidFill>
              </a:defRPr>
            </a:lvl1pPr>
          </a:lstStyle>
          <a:p>
            <a:fld id="{0ED75E6B-390C-4B2A-BCD4-1F8E16A52108}" type="slidenum">
              <a:rPr lang="en-GB" smtClean="0"/>
              <a:pPr/>
              <a:t>‹#›</a:t>
            </a:fld>
            <a:endParaRPr lang="en-GB" dirty="0"/>
          </a:p>
        </p:txBody>
      </p:sp>
      <p:pic>
        <p:nvPicPr>
          <p:cNvPr id="16" name="Graphic 15">
            <a:extLst>
              <a:ext uri="{FF2B5EF4-FFF2-40B4-BE49-F238E27FC236}">
                <a16:creationId xmlns:a16="http://schemas.microsoft.com/office/drawing/2014/main" id="{2AD56972-2111-45AA-9A90-37526DD820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7104" y="1"/>
            <a:ext cx="1450896" cy="1774169"/>
          </a:xfrm>
          <a:prstGeom prst="rect">
            <a:avLst/>
          </a:prstGeom>
        </p:spPr>
      </p:pic>
      <p:sp>
        <p:nvSpPr>
          <p:cNvPr id="11" name="Right Triangle 10">
            <a:extLst>
              <a:ext uri="{FF2B5EF4-FFF2-40B4-BE49-F238E27FC236}">
                <a16:creationId xmlns:a16="http://schemas.microsoft.com/office/drawing/2014/main" id="{FF8E11FD-ADCB-44B6-A9FF-C992EE290494}"/>
              </a:ext>
            </a:extLst>
          </p:cNvPr>
          <p:cNvSpPr/>
          <p:nvPr userDrawn="1"/>
        </p:nvSpPr>
        <p:spPr>
          <a:xfrm rot="18900000">
            <a:off x="2598476" y="-826325"/>
            <a:ext cx="644439" cy="1652699"/>
          </a:xfrm>
          <a:prstGeom prst="rtTriangle">
            <a:avLst/>
          </a:prstGeom>
          <a:solidFill>
            <a:srgbClr val="5CD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Tree>
    <p:extLst>
      <p:ext uri="{BB962C8B-B14F-4D97-AF65-F5344CB8AC3E}">
        <p14:creationId xmlns:p14="http://schemas.microsoft.com/office/powerpoint/2010/main" val="2888029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ivider Slide (with Purpose statement – Digital us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D49511-3BBF-41DE-9C16-6FB2A8928C70}"/>
              </a:ext>
            </a:extLst>
          </p:cNvPr>
          <p:cNvSpPr/>
          <p:nvPr userDrawn="1"/>
        </p:nvSpPr>
        <p:spPr>
          <a:xfrm rot="10800000">
            <a:off x="3429000" y="0"/>
            <a:ext cx="3429024" cy="9906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12" name="Right Triangle 11">
            <a:extLst>
              <a:ext uri="{FF2B5EF4-FFF2-40B4-BE49-F238E27FC236}">
                <a16:creationId xmlns:a16="http://schemas.microsoft.com/office/drawing/2014/main" id="{6B0FFCFF-BE41-4A24-A4E2-EE543F640E1F}"/>
              </a:ext>
            </a:extLst>
          </p:cNvPr>
          <p:cNvSpPr/>
          <p:nvPr userDrawn="1"/>
        </p:nvSpPr>
        <p:spPr>
          <a:xfrm rot="16200000">
            <a:off x="5651340" y="8713639"/>
            <a:ext cx="1736923" cy="67639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10" name="Slide Number Placeholder 5">
            <a:extLst>
              <a:ext uri="{FF2B5EF4-FFF2-40B4-BE49-F238E27FC236}">
                <a16:creationId xmlns:a16="http://schemas.microsoft.com/office/drawing/2014/main" id="{8810AAD9-8DA2-4B2F-995E-E7ACB2CCD555}"/>
              </a:ext>
            </a:extLst>
          </p:cNvPr>
          <p:cNvSpPr>
            <a:spLocks noGrp="1"/>
          </p:cNvSpPr>
          <p:nvPr>
            <p:ph type="sldNum" sz="quarter" idx="12"/>
          </p:nvPr>
        </p:nvSpPr>
        <p:spPr>
          <a:xfrm>
            <a:off x="6449348" y="9208912"/>
            <a:ext cx="337542" cy="527403"/>
          </a:xfrm>
          <a:prstGeom prst="rect">
            <a:avLst/>
          </a:prstGeom>
        </p:spPr>
        <p:txBody>
          <a:bodyPr/>
          <a:lstStyle>
            <a:lvl1pPr>
              <a:defRPr b="1">
                <a:solidFill>
                  <a:srgbClr val="5CD4B5"/>
                </a:solidFill>
              </a:defRPr>
            </a:lvl1pPr>
          </a:lstStyle>
          <a:p>
            <a:fld id="{0ED75E6B-390C-4B2A-BCD4-1F8E16A52108}" type="slidenum">
              <a:rPr lang="en-GB" smtClean="0"/>
              <a:pPr/>
              <a:t>‹#›</a:t>
            </a:fld>
            <a:endParaRPr lang="en-GB" dirty="0"/>
          </a:p>
        </p:txBody>
      </p:sp>
      <p:pic>
        <p:nvPicPr>
          <p:cNvPr id="16" name="Graphic 15">
            <a:extLst>
              <a:ext uri="{FF2B5EF4-FFF2-40B4-BE49-F238E27FC236}">
                <a16:creationId xmlns:a16="http://schemas.microsoft.com/office/drawing/2014/main" id="{2AD56972-2111-45AA-9A90-37526DD820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7104" y="1"/>
            <a:ext cx="1450896" cy="1774169"/>
          </a:xfrm>
          <a:prstGeom prst="rect">
            <a:avLst/>
          </a:prstGeom>
        </p:spPr>
      </p:pic>
      <p:sp>
        <p:nvSpPr>
          <p:cNvPr id="11" name="Right Triangle 10">
            <a:extLst>
              <a:ext uri="{FF2B5EF4-FFF2-40B4-BE49-F238E27FC236}">
                <a16:creationId xmlns:a16="http://schemas.microsoft.com/office/drawing/2014/main" id="{FF8E11FD-ADCB-44B6-A9FF-C992EE290494}"/>
              </a:ext>
            </a:extLst>
          </p:cNvPr>
          <p:cNvSpPr/>
          <p:nvPr userDrawn="1"/>
        </p:nvSpPr>
        <p:spPr>
          <a:xfrm rot="13500000">
            <a:off x="3162668" y="4849337"/>
            <a:ext cx="532662" cy="20732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14" name="Text Placeholder 2">
            <a:extLst>
              <a:ext uri="{FF2B5EF4-FFF2-40B4-BE49-F238E27FC236}">
                <a16:creationId xmlns:a16="http://schemas.microsoft.com/office/drawing/2014/main" id="{801F1257-A94A-4719-A916-7711B5FEF91A}"/>
              </a:ext>
            </a:extLst>
          </p:cNvPr>
          <p:cNvSpPr>
            <a:spLocks noGrp="1"/>
          </p:cNvSpPr>
          <p:nvPr>
            <p:ph type="body" idx="13" hasCustomPrompt="1"/>
          </p:nvPr>
        </p:nvSpPr>
        <p:spPr>
          <a:xfrm>
            <a:off x="344269" y="5738978"/>
            <a:ext cx="2938092" cy="971606"/>
          </a:xfrm>
          <a:prstGeom prst="rect">
            <a:avLst/>
          </a:prstGeom>
        </p:spPr>
        <p:txBody>
          <a:bodyPr>
            <a:normAutofit/>
          </a:bodyPr>
          <a:lstStyle>
            <a:lvl1pPr marL="0" indent="0">
              <a:buNone/>
              <a:defRPr sz="4333">
                <a:solidFill>
                  <a:srgbClr val="5CD4B5"/>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US" dirty="0"/>
              <a:t>Sub-title</a:t>
            </a:r>
          </a:p>
        </p:txBody>
      </p:sp>
      <p:sp>
        <p:nvSpPr>
          <p:cNvPr id="6" name="TextBox 5">
            <a:extLst>
              <a:ext uri="{FF2B5EF4-FFF2-40B4-BE49-F238E27FC236}">
                <a16:creationId xmlns:a16="http://schemas.microsoft.com/office/drawing/2014/main" id="{C165FF2D-5249-462D-80B5-FED3FB6593E7}"/>
              </a:ext>
            </a:extLst>
          </p:cNvPr>
          <p:cNvSpPr txBox="1"/>
          <p:nvPr userDrawn="1"/>
        </p:nvSpPr>
        <p:spPr>
          <a:xfrm>
            <a:off x="3600131" y="2430518"/>
            <a:ext cx="784091" cy="3759940"/>
          </a:xfrm>
          <a:prstGeom prst="rect">
            <a:avLst/>
          </a:prstGeom>
          <a:noFill/>
        </p:spPr>
        <p:txBody>
          <a:bodyPr wrap="square" rtlCol="0">
            <a:spAutoFit/>
          </a:bodyPr>
          <a:lstStyle/>
          <a:p>
            <a:r>
              <a:rPr lang="en-GB" sz="23833" dirty="0">
                <a:solidFill>
                  <a:srgbClr val="4E6588"/>
                </a:solidFill>
              </a:rPr>
              <a:t>“</a:t>
            </a:r>
          </a:p>
        </p:txBody>
      </p:sp>
      <p:sp>
        <p:nvSpPr>
          <p:cNvPr id="7" name="Rectangle 6">
            <a:extLst>
              <a:ext uri="{FF2B5EF4-FFF2-40B4-BE49-F238E27FC236}">
                <a16:creationId xmlns:a16="http://schemas.microsoft.com/office/drawing/2014/main" id="{B44243D9-4598-49D7-B4B4-1F1937FF9823}"/>
              </a:ext>
            </a:extLst>
          </p:cNvPr>
          <p:cNvSpPr/>
          <p:nvPr userDrawn="1"/>
        </p:nvSpPr>
        <p:spPr>
          <a:xfrm rot="10800000">
            <a:off x="5867157" y="3936663"/>
            <a:ext cx="1202573" cy="3759940"/>
          </a:xfrm>
          <a:prstGeom prst="rect">
            <a:avLst/>
          </a:prstGeom>
        </p:spPr>
        <p:txBody>
          <a:bodyPr wrap="none">
            <a:spAutoFit/>
          </a:bodyPr>
          <a:lstStyle/>
          <a:p>
            <a:r>
              <a:rPr lang="en-GB" sz="23833" dirty="0">
                <a:solidFill>
                  <a:srgbClr val="4E6588"/>
                </a:solidFill>
              </a:rPr>
              <a:t>“</a:t>
            </a:r>
          </a:p>
        </p:txBody>
      </p:sp>
      <p:sp>
        <p:nvSpPr>
          <p:cNvPr id="8" name="Content Placeholder 7">
            <a:extLst>
              <a:ext uri="{FF2B5EF4-FFF2-40B4-BE49-F238E27FC236}">
                <a16:creationId xmlns:a16="http://schemas.microsoft.com/office/drawing/2014/main" id="{406DBCE9-36D3-4B7A-81B3-2587ED43D604}"/>
              </a:ext>
            </a:extLst>
          </p:cNvPr>
          <p:cNvSpPr>
            <a:spLocks noGrp="1"/>
          </p:cNvSpPr>
          <p:nvPr>
            <p:ph sz="quarter" idx="14" hasCustomPrompt="1"/>
          </p:nvPr>
        </p:nvSpPr>
        <p:spPr>
          <a:xfrm>
            <a:off x="344686" y="3352447"/>
            <a:ext cx="2937867" cy="2185283"/>
          </a:xfrm>
        </p:spPr>
        <p:txBody>
          <a:bodyPr>
            <a:normAutofit/>
          </a:bodyPr>
          <a:lstStyle>
            <a:lvl1pPr marL="0" indent="0">
              <a:buNone/>
              <a:defRPr sz="8089" b="1">
                <a:solidFill>
                  <a:schemeClr val="tx2"/>
                </a:solidFill>
              </a:defRPr>
            </a:lvl1pPr>
            <a:lvl5pPr marL="2641519" indent="0">
              <a:buNone/>
              <a:defRPr/>
            </a:lvl5pPr>
          </a:lstStyle>
          <a:p>
            <a:pPr lvl="0"/>
            <a:r>
              <a:rPr lang="en-US" dirty="0"/>
              <a:t>Divider Title</a:t>
            </a:r>
            <a:endParaRPr lang="en-GB" dirty="0"/>
          </a:p>
        </p:txBody>
      </p:sp>
      <p:sp>
        <p:nvSpPr>
          <p:cNvPr id="15" name="TextBox 14">
            <a:extLst>
              <a:ext uri="{FF2B5EF4-FFF2-40B4-BE49-F238E27FC236}">
                <a16:creationId xmlns:a16="http://schemas.microsoft.com/office/drawing/2014/main" id="{C3D5418F-96DA-4C6C-A7C0-31D2B40A0FAE}"/>
              </a:ext>
            </a:extLst>
          </p:cNvPr>
          <p:cNvSpPr txBox="1"/>
          <p:nvPr userDrawn="1"/>
        </p:nvSpPr>
        <p:spPr>
          <a:xfrm>
            <a:off x="3977765" y="3977445"/>
            <a:ext cx="2602650" cy="6938951"/>
          </a:xfrm>
          <a:prstGeom prst="rect">
            <a:avLst/>
          </a:prstGeom>
          <a:noFill/>
        </p:spPr>
        <p:txBody>
          <a:bodyPr wrap="square" rtlCol="0">
            <a:spAutoFit/>
          </a:bodyPr>
          <a:lstStyle/>
          <a:p>
            <a:pPr algn="l"/>
            <a:r>
              <a:rPr lang="en-US" sz="3178" b="1" dirty="0">
                <a:solidFill>
                  <a:schemeClr val="bg2"/>
                </a:solidFill>
              </a:rPr>
              <a:t>To champion a thriving banking and finance industry, acting always in the best interests of consumers, businesses and wider society.</a:t>
            </a:r>
            <a:endParaRPr lang="en-GB" sz="3178" b="1" dirty="0">
              <a:solidFill>
                <a:schemeClr val="bg2"/>
              </a:solidFill>
            </a:endParaRPr>
          </a:p>
        </p:txBody>
      </p:sp>
    </p:spTree>
    <p:extLst>
      <p:ext uri="{BB962C8B-B14F-4D97-AF65-F5344CB8AC3E}">
        <p14:creationId xmlns:p14="http://schemas.microsoft.com/office/powerpoint/2010/main" val="178248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ivider Slide (with Purpose statement)">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119BA683-0152-4C3A-A0D9-2544885C29A0}"/>
              </a:ext>
            </a:extLst>
          </p:cNvPr>
          <p:cNvSpPr/>
          <p:nvPr userDrawn="1"/>
        </p:nvSpPr>
        <p:spPr>
          <a:xfrm rot="16200000">
            <a:off x="5651340" y="8713639"/>
            <a:ext cx="1736923" cy="676398"/>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10" name="Slide Number Placeholder 5">
            <a:extLst>
              <a:ext uri="{FF2B5EF4-FFF2-40B4-BE49-F238E27FC236}">
                <a16:creationId xmlns:a16="http://schemas.microsoft.com/office/drawing/2014/main" id="{8810AAD9-8DA2-4B2F-995E-E7ACB2CCD555}"/>
              </a:ext>
            </a:extLst>
          </p:cNvPr>
          <p:cNvSpPr>
            <a:spLocks noGrp="1"/>
          </p:cNvSpPr>
          <p:nvPr>
            <p:ph type="sldNum" sz="quarter" idx="12"/>
          </p:nvPr>
        </p:nvSpPr>
        <p:spPr>
          <a:xfrm>
            <a:off x="6449348" y="9208912"/>
            <a:ext cx="337542" cy="527403"/>
          </a:xfrm>
          <a:prstGeom prst="rect">
            <a:avLst/>
          </a:prstGeom>
        </p:spPr>
        <p:txBody>
          <a:bodyPr/>
          <a:lstStyle>
            <a:lvl1pPr>
              <a:defRPr b="1">
                <a:solidFill>
                  <a:srgbClr val="5CD4B5"/>
                </a:solidFill>
              </a:defRPr>
            </a:lvl1pPr>
          </a:lstStyle>
          <a:p>
            <a:fld id="{0ED75E6B-390C-4B2A-BCD4-1F8E16A52108}" type="slidenum">
              <a:rPr lang="en-GB" smtClean="0"/>
              <a:pPr/>
              <a:t>‹#›</a:t>
            </a:fld>
            <a:endParaRPr lang="en-GB" dirty="0"/>
          </a:p>
        </p:txBody>
      </p:sp>
      <p:pic>
        <p:nvPicPr>
          <p:cNvPr id="11" name="Graphic 10">
            <a:extLst>
              <a:ext uri="{FF2B5EF4-FFF2-40B4-BE49-F238E27FC236}">
                <a16:creationId xmlns:a16="http://schemas.microsoft.com/office/drawing/2014/main" id="{FD454F6F-D3B5-4ABC-B0D1-5F5303A73D3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8845" y="-11619"/>
            <a:ext cx="1440180" cy="1761067"/>
          </a:xfrm>
          <a:prstGeom prst="rect">
            <a:avLst/>
          </a:prstGeom>
        </p:spPr>
      </p:pic>
      <p:sp>
        <p:nvSpPr>
          <p:cNvPr id="13" name="Right Triangle 12">
            <a:extLst>
              <a:ext uri="{FF2B5EF4-FFF2-40B4-BE49-F238E27FC236}">
                <a16:creationId xmlns:a16="http://schemas.microsoft.com/office/drawing/2014/main" id="{E1B7D807-D349-4950-91C3-983593796D68}"/>
              </a:ext>
            </a:extLst>
          </p:cNvPr>
          <p:cNvSpPr/>
          <p:nvPr userDrawn="1"/>
        </p:nvSpPr>
        <p:spPr>
          <a:xfrm rot="13500000">
            <a:off x="3162668" y="4849337"/>
            <a:ext cx="532662" cy="207326"/>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14" name="Rectangle 13">
            <a:extLst>
              <a:ext uri="{FF2B5EF4-FFF2-40B4-BE49-F238E27FC236}">
                <a16:creationId xmlns:a16="http://schemas.microsoft.com/office/drawing/2014/main" id="{F9CE7B33-0395-4151-99DD-6F83CC6FB8D1}"/>
              </a:ext>
            </a:extLst>
          </p:cNvPr>
          <p:cNvSpPr/>
          <p:nvPr userDrawn="1"/>
        </p:nvSpPr>
        <p:spPr>
          <a:xfrm rot="10800000">
            <a:off x="811" y="-11619"/>
            <a:ext cx="3429024" cy="99319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19" name="Text Placeholder 2">
            <a:extLst>
              <a:ext uri="{FF2B5EF4-FFF2-40B4-BE49-F238E27FC236}">
                <a16:creationId xmlns:a16="http://schemas.microsoft.com/office/drawing/2014/main" id="{B1D37083-C9D1-4AB3-AB60-8A02ED6EA1BF}"/>
              </a:ext>
            </a:extLst>
          </p:cNvPr>
          <p:cNvSpPr>
            <a:spLocks noGrp="1"/>
          </p:cNvSpPr>
          <p:nvPr>
            <p:ph type="body" idx="13" hasCustomPrompt="1"/>
          </p:nvPr>
        </p:nvSpPr>
        <p:spPr>
          <a:xfrm>
            <a:off x="344269" y="5738978"/>
            <a:ext cx="2938092" cy="971606"/>
          </a:xfrm>
          <a:prstGeom prst="rect">
            <a:avLst/>
          </a:prstGeom>
        </p:spPr>
        <p:txBody>
          <a:bodyPr>
            <a:normAutofit/>
          </a:bodyPr>
          <a:lstStyle>
            <a:lvl1pPr marL="0" indent="0">
              <a:buNone/>
              <a:defRPr sz="4333">
                <a:solidFill>
                  <a:srgbClr val="041E42"/>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US" dirty="0"/>
              <a:t>Sub-title</a:t>
            </a:r>
          </a:p>
        </p:txBody>
      </p:sp>
      <p:sp>
        <p:nvSpPr>
          <p:cNvPr id="22" name="TextBox 21">
            <a:extLst>
              <a:ext uri="{FF2B5EF4-FFF2-40B4-BE49-F238E27FC236}">
                <a16:creationId xmlns:a16="http://schemas.microsoft.com/office/drawing/2014/main" id="{032E0E97-2EEC-401A-9700-37BC22CE9170}"/>
              </a:ext>
            </a:extLst>
          </p:cNvPr>
          <p:cNvSpPr txBox="1"/>
          <p:nvPr userDrawn="1"/>
        </p:nvSpPr>
        <p:spPr>
          <a:xfrm>
            <a:off x="3600455" y="2441835"/>
            <a:ext cx="784091" cy="3759940"/>
          </a:xfrm>
          <a:prstGeom prst="rect">
            <a:avLst/>
          </a:prstGeom>
          <a:noFill/>
        </p:spPr>
        <p:txBody>
          <a:bodyPr wrap="square" rtlCol="0">
            <a:spAutoFit/>
          </a:bodyPr>
          <a:lstStyle/>
          <a:p>
            <a:r>
              <a:rPr lang="en-GB" sz="23833" dirty="0">
                <a:solidFill>
                  <a:srgbClr val="C5CFDD"/>
                </a:solidFill>
              </a:rPr>
              <a:t>“</a:t>
            </a:r>
          </a:p>
        </p:txBody>
      </p:sp>
      <p:sp>
        <p:nvSpPr>
          <p:cNvPr id="23" name="Rectangle 22">
            <a:extLst>
              <a:ext uri="{FF2B5EF4-FFF2-40B4-BE49-F238E27FC236}">
                <a16:creationId xmlns:a16="http://schemas.microsoft.com/office/drawing/2014/main" id="{C2EC36F4-87DB-4923-B07C-A27FE18FC8A1}"/>
              </a:ext>
            </a:extLst>
          </p:cNvPr>
          <p:cNvSpPr/>
          <p:nvPr userDrawn="1"/>
        </p:nvSpPr>
        <p:spPr>
          <a:xfrm rot="10800000">
            <a:off x="5867157" y="3936663"/>
            <a:ext cx="1202573" cy="3759940"/>
          </a:xfrm>
          <a:prstGeom prst="rect">
            <a:avLst/>
          </a:prstGeom>
        </p:spPr>
        <p:txBody>
          <a:bodyPr wrap="none">
            <a:spAutoFit/>
          </a:bodyPr>
          <a:lstStyle/>
          <a:p>
            <a:r>
              <a:rPr lang="en-GB" sz="23833" dirty="0">
                <a:solidFill>
                  <a:srgbClr val="C5CFDD"/>
                </a:solidFill>
              </a:rPr>
              <a:t>“</a:t>
            </a:r>
          </a:p>
        </p:txBody>
      </p:sp>
      <p:sp>
        <p:nvSpPr>
          <p:cNvPr id="3" name="Content Placeholder 2">
            <a:extLst>
              <a:ext uri="{FF2B5EF4-FFF2-40B4-BE49-F238E27FC236}">
                <a16:creationId xmlns:a16="http://schemas.microsoft.com/office/drawing/2014/main" id="{C8ACCFF5-1881-4280-A863-BC0C219E3490}"/>
              </a:ext>
            </a:extLst>
          </p:cNvPr>
          <p:cNvSpPr>
            <a:spLocks noGrp="1"/>
          </p:cNvSpPr>
          <p:nvPr>
            <p:ph sz="quarter" idx="14" hasCustomPrompt="1"/>
          </p:nvPr>
        </p:nvSpPr>
        <p:spPr>
          <a:xfrm>
            <a:off x="344686" y="3421239"/>
            <a:ext cx="2937867" cy="2098147"/>
          </a:xfrm>
        </p:spPr>
        <p:txBody>
          <a:bodyPr>
            <a:normAutofit/>
          </a:bodyPr>
          <a:lstStyle>
            <a:lvl1pPr marL="0" indent="0">
              <a:buNone/>
              <a:defRPr sz="8089">
                <a:solidFill>
                  <a:schemeClr val="bg1"/>
                </a:solidFill>
              </a:defRPr>
            </a:lvl1pPr>
          </a:lstStyle>
          <a:p>
            <a:pPr lvl="0"/>
            <a:r>
              <a:rPr lang="en-US" dirty="0"/>
              <a:t>Divider Title</a:t>
            </a:r>
            <a:endParaRPr lang="en-GB" dirty="0"/>
          </a:p>
        </p:txBody>
      </p:sp>
      <p:sp>
        <p:nvSpPr>
          <p:cNvPr id="4" name="TextBox 3">
            <a:extLst>
              <a:ext uri="{FF2B5EF4-FFF2-40B4-BE49-F238E27FC236}">
                <a16:creationId xmlns:a16="http://schemas.microsoft.com/office/drawing/2014/main" id="{BD4ADE9E-21D7-472A-9FFA-F1A826798030}"/>
              </a:ext>
            </a:extLst>
          </p:cNvPr>
          <p:cNvSpPr txBox="1"/>
          <p:nvPr userDrawn="1"/>
        </p:nvSpPr>
        <p:spPr>
          <a:xfrm>
            <a:off x="3856360" y="4040312"/>
            <a:ext cx="2663441" cy="6449907"/>
          </a:xfrm>
          <a:prstGeom prst="rect">
            <a:avLst/>
          </a:prstGeom>
          <a:noFill/>
        </p:spPr>
        <p:txBody>
          <a:bodyPr wrap="square" rtlCol="0">
            <a:spAutoFit/>
          </a:bodyPr>
          <a:lstStyle/>
          <a:p>
            <a:r>
              <a:rPr lang="en-US" sz="3178" b="1" dirty="0">
                <a:solidFill>
                  <a:schemeClr val="tx2"/>
                </a:solidFill>
              </a:rPr>
              <a:t>To champion a thriving banking </a:t>
            </a:r>
          </a:p>
          <a:p>
            <a:r>
              <a:rPr lang="en-US" sz="3178" b="1" dirty="0">
                <a:solidFill>
                  <a:schemeClr val="tx2"/>
                </a:solidFill>
              </a:rPr>
              <a:t>and finance industry, acting always in the best interests of consumers, businesses and wider society.</a:t>
            </a:r>
            <a:endParaRPr lang="en-GB" sz="3178" b="1" dirty="0">
              <a:solidFill>
                <a:schemeClr val="tx2"/>
              </a:solidFill>
            </a:endParaRPr>
          </a:p>
        </p:txBody>
      </p:sp>
    </p:spTree>
    <p:extLst>
      <p:ext uri="{BB962C8B-B14F-4D97-AF65-F5344CB8AC3E}">
        <p14:creationId xmlns:p14="http://schemas.microsoft.com/office/powerpoint/2010/main" val="3566644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vider Slide (with Key Message example)">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CDA203A2-0508-47D1-913E-E11B3DD4653B}"/>
              </a:ext>
            </a:extLst>
          </p:cNvPr>
          <p:cNvSpPr/>
          <p:nvPr userDrawn="1"/>
        </p:nvSpPr>
        <p:spPr>
          <a:xfrm rot="16200000">
            <a:off x="954935" y="4002936"/>
            <a:ext cx="8497145" cy="3308984"/>
          </a:xfrm>
          <a:prstGeom prst="rtTriangle">
            <a:avLst/>
          </a:prstGeom>
          <a:solidFill>
            <a:srgbClr val="5CD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11" dirty="0"/>
          </a:p>
        </p:txBody>
      </p:sp>
      <p:sp>
        <p:nvSpPr>
          <p:cNvPr id="9" name="Right Triangle 8">
            <a:extLst>
              <a:ext uri="{FF2B5EF4-FFF2-40B4-BE49-F238E27FC236}">
                <a16:creationId xmlns:a16="http://schemas.microsoft.com/office/drawing/2014/main" id="{16D49511-3BBF-41DE-9C16-6FB2A8928C70}"/>
              </a:ext>
            </a:extLst>
          </p:cNvPr>
          <p:cNvSpPr/>
          <p:nvPr userDrawn="1"/>
        </p:nvSpPr>
        <p:spPr>
          <a:xfrm rot="10800000">
            <a:off x="4693443" y="0"/>
            <a:ext cx="2164556" cy="4652761"/>
          </a:xfrm>
          <a:prstGeom prst="rtTriangle">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10" name="Slide Number Placeholder 5">
            <a:extLst>
              <a:ext uri="{FF2B5EF4-FFF2-40B4-BE49-F238E27FC236}">
                <a16:creationId xmlns:a16="http://schemas.microsoft.com/office/drawing/2014/main" id="{8810AAD9-8DA2-4B2F-995E-E7ACB2CCD555}"/>
              </a:ext>
            </a:extLst>
          </p:cNvPr>
          <p:cNvSpPr>
            <a:spLocks noGrp="1"/>
          </p:cNvSpPr>
          <p:nvPr>
            <p:ph type="sldNum" sz="quarter" idx="12"/>
          </p:nvPr>
        </p:nvSpPr>
        <p:spPr>
          <a:xfrm>
            <a:off x="6449348" y="9208912"/>
            <a:ext cx="337542" cy="527403"/>
          </a:xfrm>
          <a:prstGeom prst="rect">
            <a:avLst/>
          </a:prstGeom>
        </p:spPr>
        <p:txBody>
          <a:bodyPr/>
          <a:lstStyle>
            <a:lvl1pPr>
              <a:defRPr b="1">
                <a:solidFill>
                  <a:srgbClr val="041E42"/>
                </a:solidFill>
              </a:defRPr>
            </a:lvl1pPr>
          </a:lstStyle>
          <a:p>
            <a:fld id="{0ED75E6B-390C-4B2A-BCD4-1F8E16A52108}" type="slidenum">
              <a:rPr lang="en-GB" smtClean="0"/>
              <a:pPr/>
              <a:t>‹#›</a:t>
            </a:fld>
            <a:endParaRPr lang="en-GB" dirty="0"/>
          </a:p>
        </p:txBody>
      </p:sp>
      <p:pic>
        <p:nvPicPr>
          <p:cNvPr id="12" name="Graphic 11">
            <a:extLst>
              <a:ext uri="{FF2B5EF4-FFF2-40B4-BE49-F238E27FC236}">
                <a16:creationId xmlns:a16="http://schemas.microsoft.com/office/drawing/2014/main" id="{DB723F49-2DAD-450B-98EF-8DB41631B0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7104" y="1"/>
            <a:ext cx="1450896" cy="1774169"/>
          </a:xfrm>
          <a:prstGeom prst="rect">
            <a:avLst/>
          </a:prstGeom>
        </p:spPr>
      </p:pic>
      <p:sp>
        <p:nvSpPr>
          <p:cNvPr id="11" name="Right Triangle 10">
            <a:extLst>
              <a:ext uri="{FF2B5EF4-FFF2-40B4-BE49-F238E27FC236}">
                <a16:creationId xmlns:a16="http://schemas.microsoft.com/office/drawing/2014/main" id="{F8A0D6DC-141A-46C8-8BCB-D3BD4EC201E6}"/>
              </a:ext>
            </a:extLst>
          </p:cNvPr>
          <p:cNvSpPr/>
          <p:nvPr userDrawn="1"/>
        </p:nvSpPr>
        <p:spPr>
          <a:xfrm rot="13500000">
            <a:off x="-266331" y="3264178"/>
            <a:ext cx="532662" cy="207326"/>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6" name="TextBox 5">
            <a:extLst>
              <a:ext uri="{FF2B5EF4-FFF2-40B4-BE49-F238E27FC236}">
                <a16:creationId xmlns:a16="http://schemas.microsoft.com/office/drawing/2014/main" id="{F66DB996-FDA7-488D-923E-E606FF2A5E32}"/>
              </a:ext>
            </a:extLst>
          </p:cNvPr>
          <p:cNvSpPr txBox="1"/>
          <p:nvPr userDrawn="1"/>
        </p:nvSpPr>
        <p:spPr>
          <a:xfrm>
            <a:off x="301824" y="4334934"/>
            <a:ext cx="4635401" cy="4493538"/>
          </a:xfrm>
          <a:prstGeom prst="rect">
            <a:avLst/>
          </a:prstGeom>
          <a:noFill/>
        </p:spPr>
        <p:txBody>
          <a:bodyPr wrap="square" rtlCol="0">
            <a:spAutoFit/>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US" sz="2600" kern="1200" dirty="0">
                <a:solidFill>
                  <a:srgbClr val="041E42"/>
                </a:solidFill>
                <a:latin typeface="+mn-lt"/>
                <a:ea typeface="+mn-ea"/>
                <a:cs typeface="+mn-cs"/>
              </a:rPr>
              <a:t>Stronger than the sum of its parts, UK Finance has unique convening power and facilitates a single industry voice. Our goal is to influence and shape the banking, finance and regulatory landscape to enable members to serve consumers, businesses and wider society more effectively.</a:t>
            </a:r>
          </a:p>
        </p:txBody>
      </p:sp>
      <p:sp>
        <p:nvSpPr>
          <p:cNvPr id="2" name="TextBox 1">
            <a:extLst>
              <a:ext uri="{FF2B5EF4-FFF2-40B4-BE49-F238E27FC236}">
                <a16:creationId xmlns:a16="http://schemas.microsoft.com/office/drawing/2014/main" id="{79269C3C-00F7-4B0A-B555-F6D78C2B6F9E}"/>
              </a:ext>
            </a:extLst>
          </p:cNvPr>
          <p:cNvSpPr txBox="1"/>
          <p:nvPr userDrawn="1"/>
        </p:nvSpPr>
        <p:spPr>
          <a:xfrm>
            <a:off x="301824" y="2678762"/>
            <a:ext cx="4587730" cy="5071645"/>
          </a:xfrm>
          <a:prstGeom prst="rect">
            <a:avLst/>
          </a:prstGeom>
          <a:noFill/>
        </p:spPr>
        <p:txBody>
          <a:bodyPr wrap="square" rtlCol="0">
            <a:spAutoFit/>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US" sz="8089" b="1" dirty="0">
                <a:solidFill>
                  <a:schemeClr val="tx2"/>
                </a:solidFill>
              </a:rPr>
              <a:t>The power of one voice</a:t>
            </a:r>
            <a:endParaRPr lang="en-GB" sz="8089" b="1" dirty="0">
              <a:solidFill>
                <a:schemeClr val="tx2"/>
              </a:solidFill>
            </a:endParaRPr>
          </a:p>
        </p:txBody>
      </p:sp>
    </p:spTree>
    <p:extLst>
      <p:ext uri="{BB962C8B-B14F-4D97-AF65-F5344CB8AC3E}">
        <p14:creationId xmlns:p14="http://schemas.microsoft.com/office/powerpoint/2010/main" val="567674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vider Slide (with Key Message example – Digital use onl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7B96992-3E10-4C54-B610-7A4CFB7A5A05}"/>
              </a:ext>
            </a:extLst>
          </p:cNvPr>
          <p:cNvSpPr>
            <a:spLocks noChangeAspect="1"/>
          </p:cNvSpPr>
          <p:nvPr userDrawn="1"/>
        </p:nvSpPr>
        <p:spPr>
          <a:xfrm>
            <a:off x="0" y="0"/>
            <a:ext cx="6858000" cy="9906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9" name="Right Triangle 8">
            <a:extLst>
              <a:ext uri="{FF2B5EF4-FFF2-40B4-BE49-F238E27FC236}">
                <a16:creationId xmlns:a16="http://schemas.microsoft.com/office/drawing/2014/main" id="{16D49511-3BBF-41DE-9C16-6FB2A8928C70}"/>
              </a:ext>
            </a:extLst>
          </p:cNvPr>
          <p:cNvSpPr/>
          <p:nvPr userDrawn="1"/>
        </p:nvSpPr>
        <p:spPr>
          <a:xfrm rot="10800000">
            <a:off x="4693443" y="0"/>
            <a:ext cx="2164556" cy="465276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pic>
        <p:nvPicPr>
          <p:cNvPr id="11" name="Graphic 10">
            <a:extLst>
              <a:ext uri="{FF2B5EF4-FFF2-40B4-BE49-F238E27FC236}">
                <a16:creationId xmlns:a16="http://schemas.microsoft.com/office/drawing/2014/main" id="{42127889-5AFB-400A-9C03-1041650D21C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98941" y="-11618"/>
            <a:ext cx="1460397" cy="1785788"/>
          </a:xfrm>
          <a:prstGeom prst="rect">
            <a:avLst/>
          </a:prstGeom>
        </p:spPr>
      </p:pic>
      <p:sp>
        <p:nvSpPr>
          <p:cNvPr id="8" name="Right Triangle 7">
            <a:extLst>
              <a:ext uri="{FF2B5EF4-FFF2-40B4-BE49-F238E27FC236}">
                <a16:creationId xmlns:a16="http://schemas.microsoft.com/office/drawing/2014/main" id="{CDA203A2-0508-47D1-913E-E11B3DD4653B}"/>
              </a:ext>
            </a:extLst>
          </p:cNvPr>
          <p:cNvSpPr/>
          <p:nvPr userDrawn="1"/>
        </p:nvSpPr>
        <p:spPr>
          <a:xfrm rot="16200000">
            <a:off x="954935" y="4002936"/>
            <a:ext cx="8497145" cy="3308984"/>
          </a:xfrm>
          <a:prstGeom prst="rtTriangle">
            <a:avLst/>
          </a:prstGeom>
          <a:solidFill>
            <a:srgbClr val="5CD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11" dirty="0"/>
          </a:p>
        </p:txBody>
      </p:sp>
      <p:sp>
        <p:nvSpPr>
          <p:cNvPr id="10" name="Slide Number Placeholder 5">
            <a:extLst>
              <a:ext uri="{FF2B5EF4-FFF2-40B4-BE49-F238E27FC236}">
                <a16:creationId xmlns:a16="http://schemas.microsoft.com/office/drawing/2014/main" id="{8810AAD9-8DA2-4B2F-995E-E7ACB2CCD555}"/>
              </a:ext>
            </a:extLst>
          </p:cNvPr>
          <p:cNvSpPr>
            <a:spLocks noGrp="1"/>
          </p:cNvSpPr>
          <p:nvPr>
            <p:ph type="sldNum" sz="quarter" idx="12"/>
          </p:nvPr>
        </p:nvSpPr>
        <p:spPr>
          <a:xfrm>
            <a:off x="6449348" y="9208912"/>
            <a:ext cx="337542" cy="527403"/>
          </a:xfrm>
          <a:prstGeom prst="rect">
            <a:avLst/>
          </a:prstGeom>
        </p:spPr>
        <p:txBody>
          <a:bodyPr/>
          <a:lstStyle>
            <a:lvl1pPr>
              <a:defRPr b="1">
                <a:solidFill>
                  <a:srgbClr val="041E42"/>
                </a:solidFill>
              </a:defRPr>
            </a:lvl1pPr>
          </a:lstStyle>
          <a:p>
            <a:fld id="{0ED75E6B-390C-4B2A-BCD4-1F8E16A52108}" type="slidenum">
              <a:rPr lang="en-GB" smtClean="0"/>
              <a:pPr/>
              <a:t>‹#›</a:t>
            </a:fld>
            <a:endParaRPr lang="en-GB" dirty="0"/>
          </a:p>
        </p:txBody>
      </p:sp>
      <p:sp>
        <p:nvSpPr>
          <p:cNvPr id="12" name="Right Triangle 11">
            <a:extLst>
              <a:ext uri="{FF2B5EF4-FFF2-40B4-BE49-F238E27FC236}">
                <a16:creationId xmlns:a16="http://schemas.microsoft.com/office/drawing/2014/main" id="{F93DED20-3F74-4466-817B-43F65155E1FA}"/>
              </a:ext>
            </a:extLst>
          </p:cNvPr>
          <p:cNvSpPr/>
          <p:nvPr userDrawn="1"/>
        </p:nvSpPr>
        <p:spPr>
          <a:xfrm rot="13500000">
            <a:off x="-266331" y="3264178"/>
            <a:ext cx="532662" cy="207326"/>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19" name="TextBox 18">
            <a:extLst>
              <a:ext uri="{FF2B5EF4-FFF2-40B4-BE49-F238E27FC236}">
                <a16:creationId xmlns:a16="http://schemas.microsoft.com/office/drawing/2014/main" id="{ADB95E82-F239-4875-834E-7E6E79B11779}"/>
              </a:ext>
            </a:extLst>
          </p:cNvPr>
          <p:cNvSpPr txBox="1"/>
          <p:nvPr userDrawn="1"/>
        </p:nvSpPr>
        <p:spPr>
          <a:xfrm>
            <a:off x="301824" y="4334934"/>
            <a:ext cx="4635401" cy="4493538"/>
          </a:xfrm>
          <a:prstGeom prst="rect">
            <a:avLst/>
          </a:prstGeom>
          <a:noFill/>
        </p:spPr>
        <p:txBody>
          <a:bodyPr wrap="square" rtlCol="0">
            <a:spAutoFit/>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US" sz="2600" kern="1200" dirty="0">
                <a:solidFill>
                  <a:schemeClr val="bg1"/>
                </a:solidFill>
                <a:latin typeface="+mn-lt"/>
                <a:ea typeface="+mn-ea"/>
                <a:cs typeface="+mn-cs"/>
              </a:rPr>
              <a:t>Stronger than the sum of its parts, UK Finance has unique convening power and facilitates a single industry voice. Our goal is to influence and shape the banking, finance and regulatory landscape to enable members to serve consumers, businesses and wider society more effectively.</a:t>
            </a:r>
          </a:p>
        </p:txBody>
      </p:sp>
      <p:sp>
        <p:nvSpPr>
          <p:cNvPr id="14" name="TextBox 13">
            <a:extLst>
              <a:ext uri="{FF2B5EF4-FFF2-40B4-BE49-F238E27FC236}">
                <a16:creationId xmlns:a16="http://schemas.microsoft.com/office/drawing/2014/main" id="{BE8659B8-C67C-4881-87E7-6BB9B85B272C}"/>
              </a:ext>
            </a:extLst>
          </p:cNvPr>
          <p:cNvSpPr txBox="1"/>
          <p:nvPr userDrawn="1"/>
        </p:nvSpPr>
        <p:spPr>
          <a:xfrm>
            <a:off x="301824" y="2678762"/>
            <a:ext cx="4587730" cy="5071645"/>
          </a:xfrm>
          <a:prstGeom prst="rect">
            <a:avLst/>
          </a:prstGeom>
          <a:noFill/>
        </p:spPr>
        <p:txBody>
          <a:bodyPr wrap="square" rtlCol="0">
            <a:spAutoFit/>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US" sz="8089" b="1" dirty="0">
                <a:solidFill>
                  <a:schemeClr val="bg1"/>
                </a:solidFill>
              </a:rPr>
              <a:t>The power of one voice</a:t>
            </a:r>
            <a:endParaRPr lang="en-GB" sz="8089" b="1" dirty="0">
              <a:solidFill>
                <a:schemeClr val="bg1"/>
              </a:solidFill>
            </a:endParaRPr>
          </a:p>
        </p:txBody>
      </p:sp>
    </p:spTree>
    <p:extLst>
      <p:ext uri="{BB962C8B-B14F-4D97-AF65-F5344CB8AC3E}">
        <p14:creationId xmlns:p14="http://schemas.microsoft.com/office/powerpoint/2010/main" val="122342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CD289-0C50-44DA-8FD2-FAD9C619D422}"/>
              </a:ext>
            </a:extLst>
          </p:cNvPr>
          <p:cNvSpPr>
            <a:spLocks noGrp="1"/>
          </p:cNvSpPr>
          <p:nvPr>
            <p:ph type="title"/>
          </p:nvPr>
        </p:nvSpPr>
        <p:spPr>
          <a:xfrm>
            <a:off x="467916" y="2469622"/>
            <a:ext cx="5915025" cy="4120620"/>
          </a:xfrm>
        </p:spPr>
        <p:txBody>
          <a:bodyPr anchor="b"/>
          <a:lstStyle>
            <a:lvl1pPr>
              <a:defRPr sz="3375"/>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E0CF4E-70E1-46C1-9C21-8C7D6FFB65F1}"/>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C86CE8-7008-441C-9856-C23C94C79FBB}"/>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D406E5A0-DE09-41C8-ABD5-1CB4583450E3}"/>
              </a:ext>
            </a:extLst>
          </p:cNvPr>
          <p:cNvSpPr>
            <a:spLocks noGrp="1"/>
          </p:cNvSpPr>
          <p:nvPr>
            <p:ph type="ftr" sz="quarter" idx="11"/>
          </p:nvPr>
        </p:nvSpPr>
        <p:spPr/>
        <p:txBody>
          <a:bodyPr/>
          <a:lstStyle/>
          <a:p>
            <a:r>
              <a:rPr lang="en-GB"/>
              <a:t>test</a:t>
            </a:r>
            <a:endParaRPr lang="en-GB" dirty="0"/>
          </a:p>
        </p:txBody>
      </p:sp>
      <p:sp>
        <p:nvSpPr>
          <p:cNvPr id="6" name="Slide Number Placeholder 5">
            <a:extLst>
              <a:ext uri="{FF2B5EF4-FFF2-40B4-BE49-F238E27FC236}">
                <a16:creationId xmlns:a16="http://schemas.microsoft.com/office/drawing/2014/main" id="{923DEA02-5614-4298-829D-17ED322F74CF}"/>
              </a:ext>
            </a:extLst>
          </p:cNvPr>
          <p:cNvSpPr>
            <a:spLocks noGrp="1"/>
          </p:cNvSpPr>
          <p:nvPr>
            <p:ph type="sldNum" sz="quarter" idx="12"/>
          </p:nvPr>
        </p:nvSpPr>
        <p:spPr/>
        <p:txBody>
          <a:bodyPr/>
          <a:lstStyle/>
          <a:p>
            <a:fld id="{9A831901-432B-4F4C-9473-C0A590E4BD0C}" type="slidenum">
              <a:rPr lang="en-GB" smtClean="0"/>
              <a:t>‹#›</a:t>
            </a:fld>
            <a:endParaRPr lang="en-GB" dirty="0"/>
          </a:p>
        </p:txBody>
      </p:sp>
    </p:spTree>
    <p:extLst>
      <p:ext uri="{BB962C8B-B14F-4D97-AF65-F5344CB8AC3E}">
        <p14:creationId xmlns:p14="http://schemas.microsoft.com/office/powerpoint/2010/main" val="410385059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C7F6-47A5-44D6-B7D7-764FDA7DD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3449B3-24E2-4F39-A70C-6711F97917C4}"/>
              </a:ext>
            </a:extLst>
          </p:cNvPr>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8DB30E-8111-430E-A0BA-1E109D46DE63}"/>
              </a:ext>
            </a:extLst>
          </p:cNvPr>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238741-02CB-41C6-A2ED-6B6A633BAB5D}"/>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71ED2C88-3CA1-48EF-A2DD-1D02FC7AC2F5}"/>
              </a:ext>
            </a:extLst>
          </p:cNvPr>
          <p:cNvSpPr>
            <a:spLocks noGrp="1"/>
          </p:cNvSpPr>
          <p:nvPr>
            <p:ph type="ftr" sz="quarter" idx="11"/>
          </p:nvPr>
        </p:nvSpPr>
        <p:spPr/>
        <p:txBody>
          <a:bodyPr/>
          <a:lstStyle/>
          <a:p>
            <a:r>
              <a:rPr lang="en-GB"/>
              <a:t>test</a:t>
            </a:r>
            <a:endParaRPr lang="en-GB" dirty="0"/>
          </a:p>
        </p:txBody>
      </p:sp>
      <p:sp>
        <p:nvSpPr>
          <p:cNvPr id="7" name="Slide Number Placeholder 6">
            <a:extLst>
              <a:ext uri="{FF2B5EF4-FFF2-40B4-BE49-F238E27FC236}">
                <a16:creationId xmlns:a16="http://schemas.microsoft.com/office/drawing/2014/main" id="{C2BD1991-DF68-4455-AC40-8A6667BDBD01}"/>
              </a:ext>
            </a:extLst>
          </p:cNvPr>
          <p:cNvSpPr>
            <a:spLocks noGrp="1"/>
          </p:cNvSpPr>
          <p:nvPr>
            <p:ph type="sldNum" sz="quarter" idx="12"/>
          </p:nvPr>
        </p:nvSpPr>
        <p:spPr/>
        <p:txBody>
          <a:bodyPr/>
          <a:lstStyle/>
          <a:p>
            <a:fld id="{9A831901-432B-4F4C-9473-C0A590E4BD0C}" type="slidenum">
              <a:rPr lang="en-GB" smtClean="0"/>
              <a:t>‹#›</a:t>
            </a:fld>
            <a:endParaRPr lang="en-GB" dirty="0"/>
          </a:p>
        </p:txBody>
      </p:sp>
    </p:spTree>
    <p:extLst>
      <p:ext uri="{BB962C8B-B14F-4D97-AF65-F5344CB8AC3E}">
        <p14:creationId xmlns:p14="http://schemas.microsoft.com/office/powerpoint/2010/main" val="30230481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0E0B-37B9-412A-B220-A49335CCC860}"/>
              </a:ext>
            </a:extLst>
          </p:cNvPr>
          <p:cNvSpPr>
            <a:spLocks noGrp="1"/>
          </p:cNvSpPr>
          <p:nvPr>
            <p:ph type="title"/>
          </p:nvPr>
        </p:nvSpPr>
        <p:spPr>
          <a:xfrm>
            <a:off x="472381" y="527404"/>
            <a:ext cx="5915025" cy="191470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90E230-EF65-43A6-98C8-7ADBB806BB8C}"/>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6A25031F-866A-4011-8CA7-3E3A8DB8734F}"/>
              </a:ext>
            </a:extLst>
          </p:cNvPr>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1DD8BDD-140C-49F1-8A74-44005FC5D375}"/>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9A30C447-778C-4EE0-B666-F691812906C6}"/>
              </a:ext>
            </a:extLst>
          </p:cNvPr>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D4970A-54CA-4860-AFF7-87C34FB3CB79}"/>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72680038-0696-4F5C-86BA-919A3BB1489C}"/>
              </a:ext>
            </a:extLst>
          </p:cNvPr>
          <p:cNvSpPr>
            <a:spLocks noGrp="1"/>
          </p:cNvSpPr>
          <p:nvPr>
            <p:ph type="ftr" sz="quarter" idx="11"/>
          </p:nvPr>
        </p:nvSpPr>
        <p:spPr/>
        <p:txBody>
          <a:bodyPr/>
          <a:lstStyle/>
          <a:p>
            <a:r>
              <a:rPr lang="en-GB"/>
              <a:t>test</a:t>
            </a:r>
            <a:endParaRPr lang="en-GB" dirty="0"/>
          </a:p>
        </p:txBody>
      </p:sp>
      <p:sp>
        <p:nvSpPr>
          <p:cNvPr id="9" name="Slide Number Placeholder 8">
            <a:extLst>
              <a:ext uri="{FF2B5EF4-FFF2-40B4-BE49-F238E27FC236}">
                <a16:creationId xmlns:a16="http://schemas.microsoft.com/office/drawing/2014/main" id="{80B8720E-D05A-48A7-A53E-1A1B145E5069}"/>
              </a:ext>
            </a:extLst>
          </p:cNvPr>
          <p:cNvSpPr>
            <a:spLocks noGrp="1"/>
          </p:cNvSpPr>
          <p:nvPr>
            <p:ph type="sldNum" sz="quarter" idx="12"/>
          </p:nvPr>
        </p:nvSpPr>
        <p:spPr/>
        <p:txBody>
          <a:bodyPr/>
          <a:lstStyle/>
          <a:p>
            <a:fld id="{9A831901-432B-4F4C-9473-C0A590E4BD0C}" type="slidenum">
              <a:rPr lang="en-GB" smtClean="0"/>
              <a:t>‹#›</a:t>
            </a:fld>
            <a:endParaRPr lang="en-GB" dirty="0"/>
          </a:p>
        </p:txBody>
      </p:sp>
    </p:spTree>
    <p:extLst>
      <p:ext uri="{BB962C8B-B14F-4D97-AF65-F5344CB8AC3E}">
        <p14:creationId xmlns:p14="http://schemas.microsoft.com/office/powerpoint/2010/main" val="416318556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B94B-EA75-440F-B235-89856FC6E5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EA0C57D-AF7B-47ED-ABBD-1AECD1754A56}"/>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9DDB991A-9D5B-43FB-AB7F-FD510C970AA4}"/>
              </a:ext>
            </a:extLst>
          </p:cNvPr>
          <p:cNvSpPr>
            <a:spLocks noGrp="1"/>
          </p:cNvSpPr>
          <p:nvPr>
            <p:ph type="ftr" sz="quarter" idx="11"/>
          </p:nvPr>
        </p:nvSpPr>
        <p:spPr/>
        <p:txBody>
          <a:bodyPr/>
          <a:lstStyle/>
          <a:p>
            <a:r>
              <a:rPr lang="en-GB"/>
              <a:t>test</a:t>
            </a:r>
            <a:endParaRPr lang="en-GB" dirty="0"/>
          </a:p>
        </p:txBody>
      </p:sp>
      <p:sp>
        <p:nvSpPr>
          <p:cNvPr id="5" name="Slide Number Placeholder 4">
            <a:extLst>
              <a:ext uri="{FF2B5EF4-FFF2-40B4-BE49-F238E27FC236}">
                <a16:creationId xmlns:a16="http://schemas.microsoft.com/office/drawing/2014/main" id="{F2D53FEC-A19B-48BA-98FA-FF1BBADDA77F}"/>
              </a:ext>
            </a:extLst>
          </p:cNvPr>
          <p:cNvSpPr>
            <a:spLocks noGrp="1"/>
          </p:cNvSpPr>
          <p:nvPr>
            <p:ph type="sldNum" sz="quarter" idx="12"/>
          </p:nvPr>
        </p:nvSpPr>
        <p:spPr/>
        <p:txBody>
          <a:bodyPr/>
          <a:lstStyle/>
          <a:p>
            <a:fld id="{9A831901-432B-4F4C-9473-C0A590E4BD0C}" type="slidenum">
              <a:rPr lang="en-GB" smtClean="0"/>
              <a:t>‹#›</a:t>
            </a:fld>
            <a:endParaRPr lang="en-GB" dirty="0"/>
          </a:p>
        </p:txBody>
      </p:sp>
    </p:spTree>
    <p:extLst>
      <p:ext uri="{BB962C8B-B14F-4D97-AF65-F5344CB8AC3E}">
        <p14:creationId xmlns:p14="http://schemas.microsoft.com/office/powerpoint/2010/main" val="237020768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D6AFAE-1656-4826-85CD-347280500E5A}"/>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0FE8AB09-3433-434C-AFD0-1686DC06C909}"/>
              </a:ext>
            </a:extLst>
          </p:cNvPr>
          <p:cNvSpPr>
            <a:spLocks noGrp="1"/>
          </p:cNvSpPr>
          <p:nvPr>
            <p:ph type="ftr" sz="quarter" idx="11"/>
          </p:nvPr>
        </p:nvSpPr>
        <p:spPr/>
        <p:txBody>
          <a:bodyPr/>
          <a:lstStyle/>
          <a:p>
            <a:r>
              <a:rPr lang="en-GB"/>
              <a:t>test</a:t>
            </a:r>
            <a:endParaRPr lang="en-GB" dirty="0"/>
          </a:p>
        </p:txBody>
      </p:sp>
      <p:sp>
        <p:nvSpPr>
          <p:cNvPr id="4" name="Slide Number Placeholder 3">
            <a:extLst>
              <a:ext uri="{FF2B5EF4-FFF2-40B4-BE49-F238E27FC236}">
                <a16:creationId xmlns:a16="http://schemas.microsoft.com/office/drawing/2014/main" id="{8728E866-FC81-41A0-9A2C-802FA99BF444}"/>
              </a:ext>
            </a:extLst>
          </p:cNvPr>
          <p:cNvSpPr>
            <a:spLocks noGrp="1"/>
          </p:cNvSpPr>
          <p:nvPr>
            <p:ph type="sldNum" sz="quarter" idx="12"/>
          </p:nvPr>
        </p:nvSpPr>
        <p:spPr/>
        <p:txBody>
          <a:bodyPr/>
          <a:lstStyle/>
          <a:p>
            <a:fld id="{9A831901-432B-4F4C-9473-C0A590E4BD0C}" type="slidenum">
              <a:rPr lang="en-GB" smtClean="0"/>
              <a:t>‹#›</a:t>
            </a:fld>
            <a:endParaRPr lang="en-GB" dirty="0"/>
          </a:p>
        </p:txBody>
      </p:sp>
    </p:spTree>
    <p:extLst>
      <p:ext uri="{BB962C8B-B14F-4D97-AF65-F5344CB8AC3E}">
        <p14:creationId xmlns:p14="http://schemas.microsoft.com/office/powerpoint/2010/main" val="167430682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4B8D0-B09A-48A4-8CA6-286E6B1DCA5B}"/>
              </a:ext>
            </a:extLst>
          </p:cNvPr>
          <p:cNvSpPr>
            <a:spLocks noGrp="1"/>
          </p:cNvSpPr>
          <p:nvPr>
            <p:ph type="title"/>
          </p:nvPr>
        </p:nvSpPr>
        <p:spPr>
          <a:xfrm>
            <a:off x="472381" y="660400"/>
            <a:ext cx="2211883" cy="2311400"/>
          </a:xfrm>
        </p:spPr>
        <p:txBody>
          <a:bodyPr anchor="b"/>
          <a:lstStyle>
            <a:lvl1pPr>
              <a:defRPr sz="1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9242EE-266C-4701-9579-226CDED46931}"/>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056F94C-3222-437A-98A7-625ACD06DC9B}"/>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00E46445-B3BE-4FB6-B340-17D944166198}"/>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ED0ED49A-AF01-413E-BFB3-DB1EF1E8B8CD}"/>
              </a:ext>
            </a:extLst>
          </p:cNvPr>
          <p:cNvSpPr>
            <a:spLocks noGrp="1"/>
          </p:cNvSpPr>
          <p:nvPr>
            <p:ph type="ftr" sz="quarter" idx="11"/>
          </p:nvPr>
        </p:nvSpPr>
        <p:spPr/>
        <p:txBody>
          <a:bodyPr/>
          <a:lstStyle/>
          <a:p>
            <a:r>
              <a:rPr lang="en-GB"/>
              <a:t>test</a:t>
            </a:r>
            <a:endParaRPr lang="en-GB" dirty="0"/>
          </a:p>
        </p:txBody>
      </p:sp>
      <p:sp>
        <p:nvSpPr>
          <p:cNvPr id="7" name="Slide Number Placeholder 6">
            <a:extLst>
              <a:ext uri="{FF2B5EF4-FFF2-40B4-BE49-F238E27FC236}">
                <a16:creationId xmlns:a16="http://schemas.microsoft.com/office/drawing/2014/main" id="{16BD050E-E64F-41FF-8EB5-B969982117F7}"/>
              </a:ext>
            </a:extLst>
          </p:cNvPr>
          <p:cNvSpPr>
            <a:spLocks noGrp="1"/>
          </p:cNvSpPr>
          <p:nvPr>
            <p:ph type="sldNum" sz="quarter" idx="12"/>
          </p:nvPr>
        </p:nvSpPr>
        <p:spPr/>
        <p:txBody>
          <a:bodyPr/>
          <a:lstStyle/>
          <a:p>
            <a:fld id="{9A831901-432B-4F4C-9473-C0A590E4BD0C}" type="slidenum">
              <a:rPr lang="en-GB" smtClean="0"/>
              <a:t>‹#›</a:t>
            </a:fld>
            <a:endParaRPr lang="en-GB" dirty="0"/>
          </a:p>
        </p:txBody>
      </p:sp>
    </p:spTree>
    <p:extLst>
      <p:ext uri="{BB962C8B-B14F-4D97-AF65-F5344CB8AC3E}">
        <p14:creationId xmlns:p14="http://schemas.microsoft.com/office/powerpoint/2010/main" val="407360761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3B2B3-093F-4AC5-A381-78DCCC704FCD}"/>
              </a:ext>
            </a:extLst>
          </p:cNvPr>
          <p:cNvSpPr>
            <a:spLocks noGrp="1"/>
          </p:cNvSpPr>
          <p:nvPr>
            <p:ph type="title"/>
          </p:nvPr>
        </p:nvSpPr>
        <p:spPr>
          <a:xfrm>
            <a:off x="472381" y="660400"/>
            <a:ext cx="2211883" cy="2311400"/>
          </a:xfrm>
        </p:spPr>
        <p:txBody>
          <a:bodyPr anchor="b"/>
          <a:lstStyle>
            <a:lvl1pPr>
              <a:defRPr sz="1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1E71A5E-4098-47B5-A7EB-818D49225859}"/>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a:p>
        </p:txBody>
      </p:sp>
      <p:sp>
        <p:nvSpPr>
          <p:cNvPr id="4" name="Text Placeholder 3">
            <a:extLst>
              <a:ext uri="{FF2B5EF4-FFF2-40B4-BE49-F238E27FC236}">
                <a16:creationId xmlns:a16="http://schemas.microsoft.com/office/drawing/2014/main" id="{263F6C3F-2422-4F39-BF5A-FE88171EFCE6}"/>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A09AAC69-27B8-4EDB-9121-D3D8090A47AF}"/>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5E9A0C28-D43F-47AF-A533-32BA1D6E0DDC}"/>
              </a:ext>
            </a:extLst>
          </p:cNvPr>
          <p:cNvSpPr>
            <a:spLocks noGrp="1"/>
          </p:cNvSpPr>
          <p:nvPr>
            <p:ph type="ftr" sz="quarter" idx="11"/>
          </p:nvPr>
        </p:nvSpPr>
        <p:spPr/>
        <p:txBody>
          <a:bodyPr/>
          <a:lstStyle/>
          <a:p>
            <a:r>
              <a:rPr lang="en-GB"/>
              <a:t>test</a:t>
            </a:r>
            <a:endParaRPr lang="en-GB" dirty="0"/>
          </a:p>
        </p:txBody>
      </p:sp>
      <p:sp>
        <p:nvSpPr>
          <p:cNvPr id="7" name="Slide Number Placeholder 6">
            <a:extLst>
              <a:ext uri="{FF2B5EF4-FFF2-40B4-BE49-F238E27FC236}">
                <a16:creationId xmlns:a16="http://schemas.microsoft.com/office/drawing/2014/main" id="{E87ACDA7-3474-482D-94D5-0F6BD321E064}"/>
              </a:ext>
            </a:extLst>
          </p:cNvPr>
          <p:cNvSpPr>
            <a:spLocks noGrp="1"/>
          </p:cNvSpPr>
          <p:nvPr>
            <p:ph type="sldNum" sz="quarter" idx="12"/>
          </p:nvPr>
        </p:nvSpPr>
        <p:spPr/>
        <p:txBody>
          <a:bodyPr/>
          <a:lstStyle/>
          <a:p>
            <a:fld id="{9A831901-432B-4F4C-9473-C0A590E4BD0C}" type="slidenum">
              <a:rPr lang="en-GB" smtClean="0"/>
              <a:t>‹#›</a:t>
            </a:fld>
            <a:endParaRPr lang="en-GB" dirty="0"/>
          </a:p>
        </p:txBody>
      </p:sp>
    </p:spTree>
    <p:extLst>
      <p:ext uri="{BB962C8B-B14F-4D97-AF65-F5344CB8AC3E}">
        <p14:creationId xmlns:p14="http://schemas.microsoft.com/office/powerpoint/2010/main" val="385917833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1192C-2219-4CA0-B36B-18EAFAF3C1FC}"/>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8B7FF5-0FBF-4EE0-AEEE-3A9F674CB774}"/>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DEC382-B5B7-481B-BF8C-08EEC673232D}"/>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C4951DA3-C033-45D7-9096-F7AEAA06FC50}"/>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GB"/>
              <a:t>test</a:t>
            </a:r>
            <a:endParaRPr lang="en-GB" dirty="0"/>
          </a:p>
        </p:txBody>
      </p:sp>
      <p:sp>
        <p:nvSpPr>
          <p:cNvPr id="6" name="Slide Number Placeholder 5">
            <a:extLst>
              <a:ext uri="{FF2B5EF4-FFF2-40B4-BE49-F238E27FC236}">
                <a16:creationId xmlns:a16="http://schemas.microsoft.com/office/drawing/2014/main" id="{2387EE28-E3F8-4001-B463-91250E679777}"/>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9A831901-432B-4F4C-9473-C0A590E4BD0C}" type="slidenum">
              <a:rPr lang="en-GB" smtClean="0"/>
              <a:t>‹#›</a:t>
            </a:fld>
            <a:endParaRPr lang="en-GB" dirty="0"/>
          </a:p>
        </p:txBody>
      </p:sp>
    </p:spTree>
    <p:extLst>
      <p:ext uri="{BB962C8B-B14F-4D97-AF65-F5344CB8AC3E}">
        <p14:creationId xmlns:p14="http://schemas.microsoft.com/office/powerpoint/2010/main" val="304926164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661" r:id="rId13"/>
    <p:sldLayoutId id="2147483662" r:id="rId14"/>
    <p:sldLayoutId id="2147483663" r:id="rId15"/>
    <p:sldLayoutId id="2147483664"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0" userDrawn="1">
          <p15:clr>
            <a:srgbClr val="F26B43"/>
          </p15:clr>
        </p15:guide>
        <p15:guide id="2" pos="935" userDrawn="1">
          <p15:clr>
            <a:srgbClr val="F26B43"/>
          </p15:clr>
        </p15:guide>
        <p15:guide id="3" pos="1563" userDrawn="1">
          <p15:clr>
            <a:srgbClr val="F26B43"/>
          </p15:clr>
        </p15:guide>
        <p15:guide id="4" pos="2190" userDrawn="1">
          <p15:clr>
            <a:srgbClr val="F26B43"/>
          </p15:clr>
        </p15:guide>
        <p15:guide id="5" pos="2815" userDrawn="1">
          <p15:clr>
            <a:srgbClr val="F26B43"/>
          </p15:clr>
        </p15:guide>
        <p15:guide id="6" pos="3439" userDrawn="1">
          <p15:clr>
            <a:srgbClr val="F26B43"/>
          </p15:clr>
        </p15:guide>
        <p15:guide id="7" pos="4061" userDrawn="1">
          <p15:clr>
            <a:srgbClr val="F26B43"/>
          </p15:clr>
        </p15:guide>
        <p15:guide id="8" orient="horz" pos="3808" userDrawn="1">
          <p15:clr>
            <a:srgbClr val="F26B43"/>
          </p15:clr>
        </p15:guide>
        <p15:guide id="9" orient="horz" pos="1351" userDrawn="1">
          <p15:clr>
            <a:srgbClr val="F26B43"/>
          </p15:clr>
        </p15:guide>
        <p15:guide id="10" orient="horz" pos="5807" userDrawn="1">
          <p15:clr>
            <a:srgbClr val="F26B43"/>
          </p15:clr>
        </p15:guide>
        <p15:guide id="11" orient="horz" pos="18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t="-1000" b="-1000"/>
          </a:stretch>
        </a:blipFill>
        <a:effectLst/>
      </p:bgPr>
    </p:bg>
    <p:spTree>
      <p:nvGrpSpPr>
        <p:cNvPr id="1" name=""/>
        <p:cNvGrpSpPr/>
        <p:nvPr/>
      </p:nvGrpSpPr>
      <p:grpSpPr>
        <a:xfrm>
          <a:off x="0" y="0"/>
          <a:ext cx="0" cy="0"/>
          <a:chOff x="0" y="0"/>
          <a:chExt cx="0" cy="0"/>
        </a:xfrm>
      </p:grpSpPr>
      <p:cxnSp>
        <p:nvCxnSpPr>
          <p:cNvPr id="91" name="Straight Connector 90">
            <a:extLst>
              <a:ext uri="{FF2B5EF4-FFF2-40B4-BE49-F238E27FC236}">
                <a16:creationId xmlns:a16="http://schemas.microsoft.com/office/drawing/2014/main" id="{CB809924-3DAF-6C43-B7A3-5E9824498F85}"/>
              </a:ext>
            </a:extLst>
          </p:cNvPr>
          <p:cNvCxnSpPr>
            <a:cxnSpLocks/>
          </p:cNvCxnSpPr>
          <p:nvPr/>
        </p:nvCxnSpPr>
        <p:spPr>
          <a:xfrm>
            <a:off x="211602" y="7094074"/>
            <a:ext cx="6455943"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CF3D3D0-D930-9140-A10E-8C84765A9457}"/>
              </a:ext>
            </a:extLst>
          </p:cNvPr>
          <p:cNvCxnSpPr/>
          <p:nvPr/>
        </p:nvCxnSpPr>
        <p:spPr>
          <a:xfrm>
            <a:off x="211602" y="4582377"/>
            <a:ext cx="4090432"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36EE3A66-99AA-014C-A0CB-CFCE8E680ACA}"/>
              </a:ext>
            </a:extLst>
          </p:cNvPr>
          <p:cNvSpPr/>
          <p:nvPr/>
        </p:nvSpPr>
        <p:spPr>
          <a:xfrm>
            <a:off x="184067" y="2690913"/>
            <a:ext cx="3483146" cy="292938"/>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72C9B68-AA0A-3749-856B-D2D4D5FFE0D5}"/>
              </a:ext>
            </a:extLst>
          </p:cNvPr>
          <p:cNvSpPr/>
          <p:nvPr/>
        </p:nvSpPr>
        <p:spPr>
          <a:xfrm>
            <a:off x="184067" y="1654593"/>
            <a:ext cx="3483146" cy="1005864"/>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DA2A271-2EA9-5945-B29B-3B54E630EDDD}"/>
              </a:ext>
            </a:extLst>
          </p:cNvPr>
          <p:cNvSpPr/>
          <p:nvPr/>
        </p:nvSpPr>
        <p:spPr>
          <a:xfrm>
            <a:off x="0" y="0"/>
            <a:ext cx="6857999" cy="51380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5">
            <a:extLst>
              <a:ext uri="{FF2B5EF4-FFF2-40B4-BE49-F238E27FC236}">
                <a16:creationId xmlns:a16="http://schemas.microsoft.com/office/drawing/2014/main" id="{6FEB4BB6-23C2-4BEA-8FAF-898BC1E1E852}"/>
              </a:ext>
            </a:extLst>
          </p:cNvPr>
          <p:cNvSpPr>
            <a:spLocks noChangeArrowheads="1"/>
          </p:cNvSpPr>
          <p:nvPr/>
        </p:nvSpPr>
        <p:spPr bwMode="auto">
          <a:xfrm>
            <a:off x="3790530" y="-201359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7" name="Rectangle 26">
            <a:extLst>
              <a:ext uri="{FF2B5EF4-FFF2-40B4-BE49-F238E27FC236}">
                <a16:creationId xmlns:a16="http://schemas.microsoft.com/office/drawing/2014/main" id="{9876022D-EE8C-C044-9CB4-2D03862C20E4}"/>
              </a:ext>
            </a:extLst>
          </p:cNvPr>
          <p:cNvSpPr/>
          <p:nvPr/>
        </p:nvSpPr>
        <p:spPr>
          <a:xfrm>
            <a:off x="88777" y="8811910"/>
            <a:ext cx="6676112" cy="1015670"/>
          </a:xfrm>
          <a:prstGeom prst="rect">
            <a:avLst/>
          </a:prstGeom>
          <a:solidFill>
            <a:schemeClr val="bg1"/>
          </a:solidFill>
          <a:ln w="6350">
            <a:solidFill>
              <a:schemeClr val="accent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8">
            <a:extLst>
              <a:ext uri="{FF2B5EF4-FFF2-40B4-BE49-F238E27FC236}">
                <a16:creationId xmlns:a16="http://schemas.microsoft.com/office/drawing/2014/main" id="{2306DF3C-9BEE-430A-A6CC-853CBBFAC13B}"/>
              </a:ext>
            </a:extLst>
          </p:cNvPr>
          <p:cNvSpPr>
            <a:spLocks noChangeArrowheads="1"/>
          </p:cNvSpPr>
          <p:nvPr/>
        </p:nvSpPr>
        <p:spPr bwMode="auto">
          <a:xfrm>
            <a:off x="113521" y="9216679"/>
            <a:ext cx="67618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zh-CN" sz="800" baseline="30000" dirty="0" bmk="">
                <a:solidFill>
                  <a:schemeClr val="tx1">
                    <a:lumMod val="50000"/>
                    <a:lumOff val="50000"/>
                  </a:schemeClr>
                </a:solidFill>
                <a:latin typeface="+mj-lt"/>
                <a:ea typeface="PMingLiU" panose="02020500000000000000" pitchFamily="18" charset="-120"/>
                <a:cs typeface="Times New Roman" panose="02020603050405020304" pitchFamily="18" charset="0"/>
              </a:rPr>
              <a:t>1. </a:t>
            </a:r>
            <a:r>
              <a:rPr lang="en-GB" altLang="zh-CN" sz="800" dirty="0" bmk="">
                <a:solidFill>
                  <a:schemeClr val="tx1">
                    <a:lumMod val="50000"/>
                    <a:lumOff val="50000"/>
                  </a:schemeClr>
                </a:solidFill>
                <a:latin typeface="+mj-lt"/>
                <a:ea typeface="PMingLiU" panose="02020500000000000000" pitchFamily="18" charset="-120"/>
                <a:cs typeface="Times New Roman" panose="02020603050405020304" pitchFamily="18" charset="0"/>
              </a:rPr>
              <a:t>From this date, your customers will see gradually increasing changes when checking out. All transactions will be subject to SCA from 14</a:t>
            </a:r>
            <a:r>
              <a:rPr lang="en-GB" altLang="zh-CN" sz="800" baseline="30000" dirty="0" bmk="">
                <a:solidFill>
                  <a:schemeClr val="tx1">
                    <a:lumMod val="50000"/>
                    <a:lumOff val="50000"/>
                  </a:schemeClr>
                </a:solidFill>
                <a:latin typeface="+mj-lt"/>
                <a:ea typeface="PMingLiU" panose="02020500000000000000" pitchFamily="18" charset="-120"/>
                <a:cs typeface="Times New Roman" panose="02020603050405020304" pitchFamily="18" charset="0"/>
              </a:rPr>
              <a:t>th</a:t>
            </a:r>
            <a:r>
              <a:rPr lang="en-GB" altLang="zh-CN" sz="800" dirty="0" bmk="">
                <a:solidFill>
                  <a:schemeClr val="tx1">
                    <a:lumMod val="50000"/>
                    <a:lumOff val="50000"/>
                  </a:schemeClr>
                </a:solidFill>
                <a:latin typeface="+mj-lt"/>
                <a:ea typeface="PMingLiU" panose="02020500000000000000" pitchFamily="18" charset="-120"/>
                <a:cs typeface="Times New Roman" panose="02020603050405020304" pitchFamily="18" charset="0"/>
              </a:rPr>
              <a:t> September 2021.  </a:t>
            </a:r>
          </a:p>
          <a:p>
            <a:pPr marL="0" marR="0" lvl="0" indent="0" algn="l" defTabSz="914400" rtl="0" eaLnBrk="0" fontAlgn="base" latinLnBrk="0" hangingPunct="0">
              <a:lnSpc>
                <a:spcPct val="100000"/>
              </a:lnSpc>
              <a:spcBef>
                <a:spcPct val="0"/>
              </a:spcBef>
              <a:spcAft>
                <a:spcPct val="0"/>
              </a:spcAft>
              <a:buClrTx/>
              <a:buSzTx/>
              <a:buFontTx/>
              <a:buNone/>
              <a:tabLst/>
            </a:pPr>
            <a:r>
              <a:rPr lang="en-GB" altLang="zh-CN" sz="800" baseline="30000" dirty="0" bmk="">
                <a:solidFill>
                  <a:schemeClr val="tx1">
                    <a:lumMod val="50000"/>
                    <a:lumOff val="50000"/>
                  </a:schemeClr>
                </a:solidFill>
                <a:latin typeface="+mj-lt"/>
                <a:ea typeface="PMingLiU" panose="02020500000000000000" pitchFamily="18" charset="-120"/>
                <a:cs typeface="Times New Roman" panose="02020603050405020304" pitchFamily="18" charset="0"/>
              </a:rPr>
              <a:t>2. </a:t>
            </a:r>
            <a:r>
              <a:rPr kumimoji="0" lang="en-GB" altLang="zh-CN" sz="800" b="0" i="0" u="none" strike="noStrike" cap="none" normalizeH="0" baseline="0" dirty="0" bmk="">
                <a:ln>
                  <a:noFill/>
                </a:ln>
                <a:solidFill>
                  <a:schemeClr val="tx1">
                    <a:lumMod val="50000"/>
                    <a:lumOff val="50000"/>
                  </a:schemeClr>
                </a:solidFill>
                <a:effectLst/>
                <a:latin typeface="+mj-lt"/>
                <a:ea typeface="PMingLiU" panose="02020500000000000000" pitchFamily="18" charset="-120"/>
                <a:cs typeface="Times New Roman" panose="02020603050405020304" pitchFamily="18" charset="0"/>
              </a:rPr>
              <a:t>Some transactions may be exempt from SCA rules and there may be alternative payment options. Please speak to the organisation processing your onlin</a:t>
            </a:r>
            <a:r>
              <a:rPr lang="en-GB" altLang="zh-CN" sz="800" dirty="0" bmk="">
                <a:solidFill>
                  <a:schemeClr val="tx1">
                    <a:lumMod val="50000"/>
                    <a:lumOff val="50000"/>
                  </a:schemeClr>
                </a:solidFill>
                <a:latin typeface="+mj-lt"/>
                <a:ea typeface="PMingLiU" panose="02020500000000000000" pitchFamily="18" charset="-120"/>
                <a:cs typeface="Times New Roman" panose="02020603050405020304" pitchFamily="18" charset="0"/>
              </a:rPr>
              <a:t>e payments to find out more.</a:t>
            </a:r>
            <a:endParaRPr kumimoji="0" lang="en-GB" altLang="zh-CN" sz="400" b="0" i="0" u="none" strike="noStrike" cap="none" normalizeH="0" baseline="0" dirty="0" bmk="">
              <a:ln>
                <a:noFill/>
              </a:ln>
              <a:solidFill>
                <a:schemeClr val="tx1">
                  <a:lumMod val="50000"/>
                  <a:lumOff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zh-CN" sz="800" baseline="30000" dirty="0">
                <a:solidFill>
                  <a:schemeClr val="tx1">
                    <a:lumMod val="50000"/>
                    <a:lumOff val="50000"/>
                  </a:schemeClr>
                </a:solidFill>
                <a:latin typeface="+mj-lt"/>
                <a:ea typeface="PMingLiU" panose="02020500000000000000" pitchFamily="18" charset="-120"/>
                <a:cs typeface="Times New Roman" panose="02020603050405020304" pitchFamily="18" charset="0"/>
              </a:rPr>
              <a:t>3.</a:t>
            </a:r>
            <a:r>
              <a:rPr kumimoji="0" lang="en-GB" altLang="zh-CN" sz="800" b="0" i="0" u="none" strike="noStrike" cap="none" normalizeH="0" baseline="0" dirty="0">
                <a:ln>
                  <a:noFill/>
                </a:ln>
                <a:solidFill>
                  <a:schemeClr val="tx1">
                    <a:lumMod val="50000"/>
                    <a:lumOff val="50000"/>
                  </a:schemeClr>
                </a:solidFill>
                <a:effectLst/>
                <a:latin typeface="+mj-lt"/>
                <a:ea typeface="PMingLiU" panose="02020500000000000000" pitchFamily="18" charset="-120"/>
                <a:cs typeface="Times New Roman" panose="02020603050405020304" pitchFamily="18" charset="0"/>
              </a:rPr>
              <a:t> This is the organisation enabling your business to accept online payments. This is your payment gateway or acquirer.</a:t>
            </a:r>
            <a:endParaRPr kumimoji="0" lang="en-GB" altLang="zh-CN" b="0" i="0" u="none" strike="noStrike" cap="none" normalizeH="0" baseline="0" dirty="0">
              <a:ln>
                <a:noFill/>
              </a:ln>
              <a:solidFill>
                <a:schemeClr val="tx1">
                  <a:lumMod val="50000"/>
                  <a:lumOff val="50000"/>
                </a:schemeClr>
              </a:solidFill>
              <a:effectLst/>
              <a:latin typeface="+mj-lt"/>
            </a:endParaRPr>
          </a:p>
        </p:txBody>
      </p:sp>
      <p:pic>
        <p:nvPicPr>
          <p:cNvPr id="44" name="Picture 43">
            <a:extLst>
              <a:ext uri="{FF2B5EF4-FFF2-40B4-BE49-F238E27FC236}">
                <a16:creationId xmlns:a16="http://schemas.microsoft.com/office/drawing/2014/main" id="{19B02373-1188-E34B-8492-034DE186DBA3}"/>
              </a:ext>
            </a:extLst>
          </p:cNvPr>
          <p:cNvPicPr>
            <a:picLocks noChangeAspect="1"/>
          </p:cNvPicPr>
          <p:nvPr/>
        </p:nvPicPr>
        <p:blipFill>
          <a:blip r:embed="rId4">
            <a:extLst>
              <a:ext uri="{28A0092B-C50C-407E-A947-70E740481C1C}">
                <a14:useLocalDpi xmlns:a14="http://schemas.microsoft.com/office/drawing/2010/main" val="0"/>
              </a:ext>
            </a:extLst>
          </a:blip>
          <a:srcRect t="23" b="23"/>
          <a:stretch/>
        </p:blipFill>
        <p:spPr>
          <a:xfrm>
            <a:off x="2422573" y="0"/>
            <a:ext cx="4435428" cy="6807746"/>
          </a:xfrm>
          <a:prstGeom prst="rect">
            <a:avLst/>
          </a:prstGeom>
        </p:spPr>
      </p:pic>
      <p:sp>
        <p:nvSpPr>
          <p:cNvPr id="45" name="TextBox 44">
            <a:extLst>
              <a:ext uri="{FF2B5EF4-FFF2-40B4-BE49-F238E27FC236}">
                <a16:creationId xmlns:a16="http://schemas.microsoft.com/office/drawing/2014/main" id="{281A1E75-8D0E-634D-8066-8A1244ABF02B}"/>
              </a:ext>
            </a:extLst>
          </p:cNvPr>
          <p:cNvSpPr txBox="1"/>
          <p:nvPr/>
        </p:nvSpPr>
        <p:spPr>
          <a:xfrm>
            <a:off x="2642198" y="3450336"/>
            <a:ext cx="4101738" cy="1710084"/>
          </a:xfrm>
          <a:prstGeom prst="rect">
            <a:avLst/>
          </a:prstGeom>
          <a:noFill/>
          <a:effectLst>
            <a:outerShdw blurRad="50800" dist="38100" dir="5400000" algn="t" rotWithShape="0">
              <a:prstClr val="black">
                <a:alpha val="40000"/>
              </a:prstClr>
            </a:outerShdw>
          </a:effectLst>
        </p:spPr>
        <p:txBody>
          <a:bodyPr wrap="square" rtlCol="0">
            <a:spAutoFit/>
          </a:bodyPr>
          <a:lstStyle/>
          <a:p>
            <a:pPr algn="r">
              <a:lnSpc>
                <a:spcPts val="4300"/>
              </a:lnSpc>
            </a:pPr>
            <a:r>
              <a:rPr lang="en-US" sz="3000" b="1" spc="-150" dirty="0">
                <a:solidFill>
                  <a:schemeClr val="bg1"/>
                </a:solidFill>
                <a:latin typeface="Arial Black" panose="020B0604020202020204" pitchFamily="34" charset="0"/>
                <a:ea typeface="Open Sans Extrabold" panose="020B0606030504020204" pitchFamily="34" charset="0"/>
                <a:cs typeface="Arial Black" panose="020B0604020202020204" pitchFamily="34" charset="0"/>
              </a:rPr>
              <a:t>New </a:t>
            </a:r>
            <a:br>
              <a:rPr lang="en-US" sz="3000" b="1" spc="-150" dirty="0">
                <a:solidFill>
                  <a:schemeClr val="bg1"/>
                </a:solidFill>
                <a:latin typeface="Arial Black" panose="020B0604020202020204" pitchFamily="34" charset="0"/>
                <a:ea typeface="Open Sans Extrabold" panose="020B0606030504020204" pitchFamily="34" charset="0"/>
                <a:cs typeface="Arial Black" panose="020B0604020202020204" pitchFamily="34" charset="0"/>
              </a:rPr>
            </a:br>
            <a:r>
              <a:rPr lang="en-US" sz="3000" b="1" spc="-150" dirty="0">
                <a:solidFill>
                  <a:schemeClr val="bg1"/>
                </a:solidFill>
                <a:latin typeface="Arial Black" panose="020B0604020202020204" pitchFamily="34" charset="0"/>
                <a:ea typeface="Open Sans Extrabold" panose="020B0606030504020204" pitchFamily="34" charset="0"/>
                <a:cs typeface="Arial Black" panose="020B0604020202020204" pitchFamily="34" charset="0"/>
              </a:rPr>
              <a:t>regulations </a:t>
            </a:r>
            <a:br>
              <a:rPr lang="en-US" sz="3000" b="1" spc="-150" dirty="0">
                <a:solidFill>
                  <a:schemeClr val="bg1"/>
                </a:solidFill>
                <a:latin typeface="Arial Black" panose="020B0604020202020204" pitchFamily="34" charset="0"/>
                <a:ea typeface="Open Sans Extrabold" panose="020B0606030504020204" pitchFamily="34" charset="0"/>
                <a:cs typeface="Arial Black" panose="020B0604020202020204" pitchFamily="34" charset="0"/>
              </a:rPr>
            </a:br>
            <a:r>
              <a:rPr lang="en-US" sz="3000" b="1" spc="-150" dirty="0">
                <a:solidFill>
                  <a:schemeClr val="bg1"/>
                </a:solidFill>
                <a:latin typeface="Arial Black" panose="020B0604020202020204" pitchFamily="34" charset="0"/>
                <a:ea typeface="Open Sans Extrabold" panose="020B0606030504020204" pitchFamily="34" charset="0"/>
                <a:cs typeface="Arial Black" panose="020B0604020202020204" pitchFamily="34" charset="0"/>
              </a:rPr>
              <a:t>are here.</a:t>
            </a:r>
          </a:p>
        </p:txBody>
      </p:sp>
      <p:sp>
        <p:nvSpPr>
          <p:cNvPr id="47" name="TextBox 46">
            <a:extLst>
              <a:ext uri="{FF2B5EF4-FFF2-40B4-BE49-F238E27FC236}">
                <a16:creationId xmlns:a16="http://schemas.microsoft.com/office/drawing/2014/main" id="{9FA9F57E-4AC1-FC4D-BAC1-4AE9FFBA1F4A}"/>
              </a:ext>
            </a:extLst>
          </p:cNvPr>
          <p:cNvSpPr txBox="1"/>
          <p:nvPr/>
        </p:nvSpPr>
        <p:spPr>
          <a:xfrm>
            <a:off x="114904" y="130673"/>
            <a:ext cx="4282326" cy="307777"/>
          </a:xfrm>
          <a:prstGeom prst="rect">
            <a:avLst/>
          </a:prstGeom>
          <a:noFill/>
        </p:spPr>
        <p:txBody>
          <a:bodyPr wrap="none" rtlCol="0">
            <a:spAutoFit/>
          </a:bodyPr>
          <a:lstStyle/>
          <a:p>
            <a:r>
              <a:rPr lang="en-GB" altLang="en-US" sz="1400" b="1" cap="all" dirty="0">
                <a:solidFill>
                  <a:schemeClr val="bg1"/>
                </a:solidFill>
                <a:ea typeface="Open Sans" panose="020B0606030504020204" pitchFamily="34" charset="0"/>
                <a:cs typeface="Open Sans" panose="020B0606030504020204" pitchFamily="34" charset="0"/>
              </a:rPr>
              <a:t>Important information – online CARD PAYMENTS</a:t>
            </a:r>
          </a:p>
        </p:txBody>
      </p:sp>
      <p:sp>
        <p:nvSpPr>
          <p:cNvPr id="68" name="TextBox 67">
            <a:extLst>
              <a:ext uri="{FF2B5EF4-FFF2-40B4-BE49-F238E27FC236}">
                <a16:creationId xmlns:a16="http://schemas.microsoft.com/office/drawing/2014/main" id="{43A629DA-468F-DB41-BF04-53752A9FC171}"/>
              </a:ext>
            </a:extLst>
          </p:cNvPr>
          <p:cNvSpPr txBox="1"/>
          <p:nvPr/>
        </p:nvSpPr>
        <p:spPr>
          <a:xfrm>
            <a:off x="4065858" y="579984"/>
            <a:ext cx="2795281" cy="1538883"/>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4700" b="1" dirty="0">
                <a:solidFill>
                  <a:schemeClr val="bg1"/>
                </a:solidFill>
                <a:latin typeface="Arial Black" panose="020B0604020202020204" pitchFamily="34" charset="0"/>
                <a:ea typeface="Open Sans Extrabold" panose="020B0606030504020204" pitchFamily="34" charset="0"/>
                <a:cs typeface="Arial Black" panose="020B0604020202020204" pitchFamily="34" charset="0"/>
              </a:rPr>
              <a:t>ACT </a:t>
            </a:r>
            <a:br>
              <a:rPr lang="en-US" sz="4700" b="1" dirty="0">
                <a:solidFill>
                  <a:schemeClr val="bg1"/>
                </a:solidFill>
                <a:latin typeface="Arial Black" panose="020B0604020202020204" pitchFamily="34" charset="0"/>
                <a:ea typeface="Open Sans Extrabold" panose="020B0606030504020204" pitchFamily="34" charset="0"/>
                <a:cs typeface="Arial Black" panose="020B0604020202020204" pitchFamily="34" charset="0"/>
              </a:rPr>
            </a:br>
            <a:r>
              <a:rPr lang="en-US" sz="4700" b="1" dirty="0">
                <a:solidFill>
                  <a:schemeClr val="bg1"/>
                </a:solidFill>
                <a:latin typeface="Arial Black" panose="020B0604020202020204" pitchFamily="34" charset="0"/>
                <a:ea typeface="Open Sans Extrabold" panose="020B0606030504020204" pitchFamily="34" charset="0"/>
                <a:cs typeface="Arial Black" panose="020B0604020202020204" pitchFamily="34" charset="0"/>
              </a:rPr>
              <a:t>NOW!</a:t>
            </a:r>
          </a:p>
        </p:txBody>
      </p:sp>
      <p:sp>
        <p:nvSpPr>
          <p:cNvPr id="69" name="Text Box 8">
            <a:extLst>
              <a:ext uri="{FF2B5EF4-FFF2-40B4-BE49-F238E27FC236}">
                <a16:creationId xmlns:a16="http://schemas.microsoft.com/office/drawing/2014/main" id="{73B3F00A-30FB-B64F-9198-8980770F7E7A}"/>
              </a:ext>
            </a:extLst>
          </p:cNvPr>
          <p:cNvSpPr txBox="1">
            <a:spLocks noChangeArrowheads="1"/>
          </p:cNvSpPr>
          <p:nvPr/>
        </p:nvSpPr>
        <p:spPr bwMode="auto">
          <a:xfrm>
            <a:off x="114904" y="686862"/>
            <a:ext cx="3675626" cy="70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zh-CN" sz="1400" u="none" strike="noStrike" cap="none" dirty="0">
                <a:ln>
                  <a:noFill/>
                </a:ln>
                <a:solidFill>
                  <a:schemeClr val="tx1">
                    <a:lumMod val="75000"/>
                    <a:lumOff val="25000"/>
                  </a:schemeClr>
                </a:solidFill>
                <a:effectLst/>
                <a:ea typeface="PMingLiU" panose="02020500000000000000" pitchFamily="18" charset="-120"/>
                <a:cs typeface="Times New Roman" panose="02020603050405020304" pitchFamily="18" charset="0"/>
              </a:rPr>
              <a:t>If your business accepts online card payments, you must be ready to support </a:t>
            </a:r>
            <a:r>
              <a:rPr kumimoji="0" lang="en-US" altLang="zh-CN" sz="1400" b="1" i="1" u="none" strike="noStrike" cap="none" dirty="0">
                <a:ln>
                  <a:noFill/>
                </a:ln>
                <a:solidFill>
                  <a:schemeClr val="tx1">
                    <a:lumMod val="75000"/>
                    <a:lumOff val="25000"/>
                  </a:schemeClr>
                </a:solidFill>
                <a:effectLst/>
                <a:ea typeface="PMingLiU" panose="02020500000000000000" pitchFamily="18" charset="-120"/>
                <a:cs typeface="Times New Roman" panose="02020603050405020304" pitchFamily="18" charset="0"/>
              </a:rPr>
              <a:t>Strong Customer Authentication</a:t>
            </a:r>
            <a:r>
              <a:rPr lang="en-US" altLang="zh-CN" sz="1400" i="1" dirty="0">
                <a:solidFill>
                  <a:schemeClr val="tx1">
                    <a:lumMod val="75000"/>
                    <a:lumOff val="25000"/>
                  </a:schemeClr>
                </a:solidFill>
                <a:ea typeface="PMingLiU" panose="02020500000000000000" pitchFamily="18" charset="-120"/>
                <a:cs typeface="Times New Roman" panose="02020603050405020304" pitchFamily="18" charset="0"/>
              </a:rPr>
              <a:t> (SCA) </a:t>
            </a:r>
            <a:r>
              <a:rPr kumimoji="0" lang="en-US" altLang="zh-CN" sz="1400" u="none" strike="noStrike" cap="none" dirty="0">
                <a:ln>
                  <a:noFill/>
                </a:ln>
                <a:solidFill>
                  <a:schemeClr val="tx1">
                    <a:lumMod val="75000"/>
                    <a:lumOff val="25000"/>
                  </a:schemeClr>
                </a:solidFill>
                <a:effectLst/>
                <a:ea typeface="PMingLiU" panose="02020500000000000000" pitchFamily="18" charset="-120"/>
                <a:cs typeface="Times New Roman" panose="02020603050405020304" pitchFamily="18" charset="0"/>
              </a:rPr>
              <a:t>from:</a:t>
            </a:r>
            <a:endParaRPr kumimoji="0" lang="en-US" altLang="zh-CN" sz="1400" u="none" strike="noStrike" cap="none" dirty="0">
              <a:ln>
                <a:noFill/>
              </a:ln>
              <a:solidFill>
                <a:schemeClr val="tx1">
                  <a:lumMod val="75000"/>
                  <a:lumOff val="25000"/>
                </a:schemeClr>
              </a:solidFill>
              <a:effectLst/>
            </a:endParaRPr>
          </a:p>
        </p:txBody>
      </p:sp>
      <p:pic>
        <p:nvPicPr>
          <p:cNvPr id="71" name="Picture 32" descr="European Union Flags from The World Flag Database">
            <a:extLst>
              <a:ext uri="{FF2B5EF4-FFF2-40B4-BE49-F238E27FC236}">
                <a16:creationId xmlns:a16="http://schemas.microsoft.com/office/drawing/2014/main" id="{32B9463E-8C12-174F-AB8D-A44AD125D15F}"/>
              </a:ext>
            </a:extLst>
          </p:cNvPr>
          <p:cNvPicPr>
            <a:picLocks noChangeArrowheads="1"/>
          </p:cNvPicPr>
          <p:nvPr/>
        </p:nvPicPr>
        <p:blipFill rotWithShape="1">
          <a:blip r:embed="rId5">
            <a:extLst>
              <a:ext uri="{28A0092B-C50C-407E-A947-70E740481C1C}">
                <a14:useLocalDpi xmlns:a14="http://schemas.microsoft.com/office/drawing/2010/main" val="0"/>
              </a:ext>
            </a:extLst>
          </a:blip>
          <a:srcRect l="14948" t="2599" r="15782" b="3210"/>
          <a:stretch/>
        </p:blipFill>
        <p:spPr bwMode="auto">
          <a:xfrm>
            <a:off x="281271" y="1737269"/>
            <a:ext cx="410740" cy="411480"/>
          </a:xfrm>
          <a:prstGeom prst="ellipse">
            <a:avLst/>
          </a:prstGeom>
          <a:noFill/>
          <a:extLst>
            <a:ext uri="{909E8E84-426E-40DD-AFC4-6F175D3DCCD1}">
              <a14:hiddenFill xmlns:a14="http://schemas.microsoft.com/office/drawing/2010/main">
                <a:solidFill>
                  <a:srgbClr val="FFFFFF"/>
                </a:solidFill>
              </a14:hiddenFill>
            </a:ext>
          </a:extLst>
        </p:spPr>
      </p:pic>
      <p:sp>
        <p:nvSpPr>
          <p:cNvPr id="72" name="TextBox 71">
            <a:extLst>
              <a:ext uri="{FF2B5EF4-FFF2-40B4-BE49-F238E27FC236}">
                <a16:creationId xmlns:a16="http://schemas.microsoft.com/office/drawing/2014/main" id="{F4672EA8-85CF-C54C-AC5E-0DF654156D34}"/>
              </a:ext>
            </a:extLst>
          </p:cNvPr>
          <p:cNvSpPr txBox="1"/>
          <p:nvPr/>
        </p:nvSpPr>
        <p:spPr>
          <a:xfrm>
            <a:off x="713510" y="1788721"/>
            <a:ext cx="2281871" cy="307777"/>
          </a:xfrm>
          <a:prstGeom prst="rect">
            <a:avLst/>
          </a:prstGeom>
          <a:noFill/>
        </p:spPr>
        <p:txBody>
          <a:bodyPr wrap="square" rtlCol="0">
            <a:spAutoFit/>
          </a:bodyPr>
          <a:lstStyle/>
          <a:p>
            <a:r>
              <a:rPr lang="en-US" altLang="zh-CN" sz="1400" dirty="0">
                <a:solidFill>
                  <a:schemeClr val="bg1"/>
                </a:solidFill>
                <a:ea typeface="PMingLiU" panose="02020500000000000000" pitchFamily="18" charset="-120"/>
                <a:cs typeface="Times New Roman" panose="02020603050405020304" pitchFamily="18" charset="0"/>
              </a:rPr>
              <a:t>EU - 31 December 2020	</a:t>
            </a:r>
          </a:p>
        </p:txBody>
      </p:sp>
      <p:grpSp>
        <p:nvGrpSpPr>
          <p:cNvPr id="73" name="Group 72">
            <a:extLst>
              <a:ext uri="{FF2B5EF4-FFF2-40B4-BE49-F238E27FC236}">
                <a16:creationId xmlns:a16="http://schemas.microsoft.com/office/drawing/2014/main" id="{4932AC59-D2BC-6542-869E-DF3A6A0984C4}"/>
              </a:ext>
            </a:extLst>
          </p:cNvPr>
          <p:cNvGrpSpPr/>
          <p:nvPr/>
        </p:nvGrpSpPr>
        <p:grpSpPr>
          <a:xfrm>
            <a:off x="281271" y="2222962"/>
            <a:ext cx="2409873" cy="393192"/>
            <a:chOff x="3059396" y="2689790"/>
            <a:chExt cx="2409873" cy="393192"/>
          </a:xfrm>
        </p:grpSpPr>
        <p:pic>
          <p:nvPicPr>
            <p:cNvPr id="74" name="Picture 30" descr="British Flags (United Kingdom) from The World Flag Database">
              <a:extLst>
                <a:ext uri="{FF2B5EF4-FFF2-40B4-BE49-F238E27FC236}">
                  <a16:creationId xmlns:a16="http://schemas.microsoft.com/office/drawing/2014/main" id="{A26CB6D0-C459-4E49-9B60-56E2A5527CE0}"/>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396" y="2689790"/>
              <a:ext cx="396592" cy="393192"/>
            </a:xfrm>
            <a:prstGeom prst="ellipse">
              <a:avLst/>
            </a:prstGeom>
            <a:noFill/>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id="{5EB55A8F-D14E-C544-A74D-6D8A32D1FDD3}"/>
                </a:ext>
              </a:extLst>
            </p:cNvPr>
            <p:cNvSpPr txBox="1"/>
            <p:nvPr/>
          </p:nvSpPr>
          <p:spPr>
            <a:xfrm>
              <a:off x="3484562" y="2734126"/>
              <a:ext cx="1984707" cy="307777"/>
            </a:xfrm>
            <a:prstGeom prst="rect">
              <a:avLst/>
            </a:prstGeom>
            <a:noFill/>
          </p:spPr>
          <p:txBody>
            <a:bodyPr wrap="square" rtlCol="0">
              <a:spAutoFit/>
            </a:bodyPr>
            <a:lstStyle/>
            <a:p>
              <a:pPr lvl="0" eaLnBrk="0" fontAlgn="base" hangingPunct="0">
                <a:spcBef>
                  <a:spcPct val="0"/>
                </a:spcBef>
                <a:spcAft>
                  <a:spcPct val="0"/>
                </a:spcAft>
              </a:pPr>
              <a:r>
                <a:rPr lang="en-US" altLang="zh-CN" sz="1400" dirty="0">
                  <a:solidFill>
                    <a:schemeClr val="bg1"/>
                  </a:solidFill>
                  <a:ea typeface="PMingLiU" panose="02020500000000000000" pitchFamily="18" charset="-120"/>
                  <a:cs typeface="Times New Roman" panose="02020603050405020304" pitchFamily="18" charset="0"/>
                </a:rPr>
                <a:t>UK - 1 June 2021</a:t>
              </a:r>
              <a:r>
                <a:rPr lang="en-US" altLang="zh-CN" sz="1400" baseline="30000" dirty="0">
                  <a:solidFill>
                    <a:schemeClr val="bg1"/>
                  </a:solidFill>
                  <a:ea typeface="PMingLiU" panose="02020500000000000000" pitchFamily="18" charset="-120"/>
                  <a:cs typeface="Times New Roman" panose="02020603050405020304" pitchFamily="18" charset="0"/>
                </a:rPr>
                <a:t>1</a:t>
              </a:r>
              <a:endParaRPr lang="en-US" altLang="zh-CN" sz="1400" baseline="30000" dirty="0">
                <a:solidFill>
                  <a:schemeClr val="bg1"/>
                </a:solidFill>
              </a:endParaRPr>
            </a:p>
          </p:txBody>
        </p:sp>
      </p:grpSp>
      <p:sp>
        <p:nvSpPr>
          <p:cNvPr id="76" name="Rectangle 75">
            <a:extLst>
              <a:ext uri="{FF2B5EF4-FFF2-40B4-BE49-F238E27FC236}">
                <a16:creationId xmlns:a16="http://schemas.microsoft.com/office/drawing/2014/main" id="{29298612-A6AE-044A-9EDD-12B2B83D49EB}"/>
              </a:ext>
            </a:extLst>
          </p:cNvPr>
          <p:cNvSpPr/>
          <p:nvPr/>
        </p:nvSpPr>
        <p:spPr>
          <a:xfrm>
            <a:off x="201485" y="2691463"/>
            <a:ext cx="1980983" cy="292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rPr>
              <a:t>When to act – NOW!</a:t>
            </a:r>
          </a:p>
        </p:txBody>
      </p:sp>
      <p:sp>
        <p:nvSpPr>
          <p:cNvPr id="81" name="AutoShape 5">
            <a:extLst>
              <a:ext uri="{FF2B5EF4-FFF2-40B4-BE49-F238E27FC236}">
                <a16:creationId xmlns:a16="http://schemas.microsoft.com/office/drawing/2014/main" id="{7E95BE81-C2EF-A646-A20F-C7D69B871E8B}"/>
              </a:ext>
            </a:extLst>
          </p:cNvPr>
          <p:cNvSpPr>
            <a:spLocks noChangeArrowheads="1"/>
          </p:cNvSpPr>
          <p:nvPr/>
        </p:nvSpPr>
        <p:spPr bwMode="auto">
          <a:xfrm>
            <a:off x="113521" y="3208537"/>
            <a:ext cx="2359713" cy="292388"/>
          </a:xfrm>
          <a:prstGeom prst="rect">
            <a:avLst/>
          </a:prstGeom>
          <a:noFill/>
          <a:ln>
            <a:noFill/>
          </a:ln>
        </p:spPr>
        <p:txBody>
          <a:bodyPr vert="horz" wrap="square" lIns="91440" tIns="0" rIns="9144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500" b="1" u="none" strike="noStrike" cap="none" normalizeH="0" baseline="0" dirty="0">
                <a:ln>
                  <a:noFill/>
                </a:ln>
                <a:solidFill>
                  <a:schemeClr val="accent6">
                    <a:lumMod val="10000"/>
                  </a:schemeClr>
                </a:solidFill>
                <a:effectLst/>
                <a:ea typeface="MingLiU" panose="02020509000000000000" pitchFamily="49" charset="-120"/>
                <a:cs typeface="Times New Roman" panose="02020603050405020304" pitchFamily="18" charset="0"/>
              </a:rPr>
              <a:t>Why is this </a:t>
            </a:r>
            <a:br>
              <a:rPr kumimoji="0" lang="en-GB" altLang="en-US" sz="1500" b="1" u="none" strike="noStrike" cap="none" normalizeH="0" baseline="0" dirty="0">
                <a:ln>
                  <a:noFill/>
                </a:ln>
                <a:solidFill>
                  <a:schemeClr val="accent6">
                    <a:lumMod val="10000"/>
                  </a:schemeClr>
                </a:solidFill>
                <a:effectLst/>
                <a:ea typeface="MingLiU" panose="02020509000000000000" pitchFamily="49" charset="-120"/>
                <a:cs typeface="Times New Roman" panose="02020603050405020304" pitchFamily="18" charset="0"/>
              </a:rPr>
            </a:br>
            <a:r>
              <a:rPr kumimoji="0" lang="en-GB" altLang="en-US" sz="1500" b="1" u="none" strike="noStrike" cap="none" normalizeH="0" baseline="0" dirty="0">
                <a:ln>
                  <a:noFill/>
                </a:ln>
                <a:solidFill>
                  <a:schemeClr val="accent6">
                    <a:lumMod val="10000"/>
                  </a:schemeClr>
                </a:solidFill>
                <a:effectLst/>
                <a:ea typeface="MingLiU" panose="02020509000000000000" pitchFamily="49" charset="-120"/>
                <a:cs typeface="Times New Roman" panose="02020603050405020304" pitchFamily="18" charset="0"/>
              </a:rPr>
              <a:t>important for me?</a:t>
            </a:r>
            <a:endParaRPr kumimoji="0" lang="en-GB" altLang="en-US" sz="1500" b="1" u="none" strike="noStrike" cap="none" normalizeH="0" baseline="0" dirty="0">
              <a:ln>
                <a:noFill/>
              </a:ln>
              <a:solidFill>
                <a:schemeClr val="accent6">
                  <a:lumMod val="10000"/>
                </a:schemeClr>
              </a:solidFill>
              <a:effectLst/>
            </a:endParaRPr>
          </a:p>
        </p:txBody>
      </p:sp>
      <p:sp>
        <p:nvSpPr>
          <p:cNvPr id="82" name="TextBox 81">
            <a:extLst>
              <a:ext uri="{FF2B5EF4-FFF2-40B4-BE49-F238E27FC236}">
                <a16:creationId xmlns:a16="http://schemas.microsoft.com/office/drawing/2014/main" id="{A6E18DF9-2A21-7343-A010-9DC9849B7DCE}"/>
              </a:ext>
            </a:extLst>
          </p:cNvPr>
          <p:cNvSpPr txBox="1"/>
          <p:nvPr/>
        </p:nvSpPr>
        <p:spPr>
          <a:xfrm>
            <a:off x="118411" y="3613496"/>
            <a:ext cx="3672119" cy="830997"/>
          </a:xfrm>
          <a:prstGeom prst="rect">
            <a:avLst/>
          </a:prstGeom>
          <a:noFill/>
        </p:spPr>
        <p:txBody>
          <a:bodyPr wrap="square">
            <a:spAutoFit/>
          </a:bodyPr>
          <a:lstStyle/>
          <a:p>
            <a:pPr lvl="0"/>
            <a:r>
              <a:rPr lang="en-GB" sz="1200" b="1" dirty="0">
                <a:solidFill>
                  <a:srgbClr val="C00000"/>
                </a:solidFill>
                <a:ea typeface="PMingLiU" panose="02020500000000000000" pitchFamily="18" charset="-120"/>
                <a:cs typeface="Arial" panose="020B0604020202020204" pitchFamily="34" charset="0"/>
              </a:rPr>
              <a:t>If your online checkout for </a:t>
            </a:r>
            <a:r>
              <a:rPr lang="en-GB" sz="1200" b="1" i="1" dirty="0">
                <a:solidFill>
                  <a:srgbClr val="C00000"/>
                </a:solidFill>
                <a:ea typeface="PMingLiU" panose="02020500000000000000" pitchFamily="18" charset="-120"/>
                <a:cs typeface="Arial" panose="020B0604020202020204" pitchFamily="34" charset="0"/>
              </a:rPr>
              <a:t>card</a:t>
            </a:r>
            <a:r>
              <a:rPr lang="en-GB" sz="1200" b="1" dirty="0">
                <a:solidFill>
                  <a:srgbClr val="C00000"/>
                </a:solidFill>
                <a:ea typeface="PMingLiU" panose="02020500000000000000" pitchFamily="18" charset="-120"/>
                <a:cs typeface="Arial" panose="020B0604020202020204" pitchFamily="34" charset="0"/>
              </a:rPr>
              <a:t> </a:t>
            </a:r>
            <a:br>
              <a:rPr lang="en-GB" sz="1200" b="1" dirty="0">
                <a:solidFill>
                  <a:srgbClr val="C00000"/>
                </a:solidFill>
                <a:ea typeface="PMingLiU" panose="02020500000000000000" pitchFamily="18" charset="-120"/>
                <a:cs typeface="Arial" panose="020B0604020202020204" pitchFamily="34" charset="0"/>
              </a:rPr>
            </a:br>
            <a:r>
              <a:rPr lang="en-GB" sz="1200" b="1" dirty="0">
                <a:solidFill>
                  <a:srgbClr val="C00000"/>
                </a:solidFill>
                <a:ea typeface="PMingLiU" panose="02020500000000000000" pitchFamily="18" charset="-120"/>
                <a:cs typeface="Arial" panose="020B0604020202020204" pitchFamily="34" charset="0"/>
              </a:rPr>
              <a:t>payments does not meet the new </a:t>
            </a:r>
            <a:br>
              <a:rPr lang="en-GB" sz="1200" b="1" dirty="0">
                <a:solidFill>
                  <a:srgbClr val="C00000"/>
                </a:solidFill>
                <a:ea typeface="PMingLiU" panose="02020500000000000000" pitchFamily="18" charset="-120"/>
                <a:cs typeface="Arial" panose="020B0604020202020204" pitchFamily="34" charset="0"/>
              </a:rPr>
            </a:br>
            <a:r>
              <a:rPr lang="en-GB" sz="1200" b="1" dirty="0">
                <a:solidFill>
                  <a:srgbClr val="C00000"/>
                </a:solidFill>
                <a:ea typeface="PMingLiU" panose="02020500000000000000" pitchFamily="18" charset="-120"/>
                <a:cs typeface="Arial" panose="020B0604020202020204" pitchFamily="34" charset="0"/>
              </a:rPr>
              <a:t>legal requirements for SCA, customers </a:t>
            </a:r>
            <a:br>
              <a:rPr lang="en-GB" sz="1200" b="1" dirty="0">
                <a:solidFill>
                  <a:srgbClr val="C00000"/>
                </a:solidFill>
                <a:ea typeface="PMingLiU" panose="02020500000000000000" pitchFamily="18" charset="-120"/>
                <a:cs typeface="Arial" panose="020B0604020202020204" pitchFamily="34" charset="0"/>
              </a:rPr>
            </a:br>
            <a:r>
              <a:rPr lang="en-GB" sz="1200" b="1" dirty="0">
                <a:solidFill>
                  <a:srgbClr val="C00000"/>
                </a:solidFill>
                <a:ea typeface="PMingLiU" panose="02020500000000000000" pitchFamily="18" charset="-120"/>
                <a:cs typeface="Arial" panose="020B0604020202020204" pitchFamily="34" charset="0"/>
              </a:rPr>
              <a:t>may not be able to buy from you</a:t>
            </a:r>
            <a:r>
              <a:rPr lang="en-GB" sz="1200" b="1" baseline="30000" dirty="0">
                <a:solidFill>
                  <a:srgbClr val="C00000"/>
                </a:solidFill>
                <a:ea typeface="PMingLiU" panose="02020500000000000000" pitchFamily="18" charset="-120"/>
                <a:cs typeface="Arial" panose="020B0604020202020204" pitchFamily="34" charset="0"/>
              </a:rPr>
              <a:t>2</a:t>
            </a:r>
            <a:endParaRPr lang="en-GB" sz="1200" b="1" dirty="0">
              <a:solidFill>
                <a:srgbClr val="C00000"/>
              </a:solidFill>
              <a:ea typeface="PMingLiU" panose="02020500000000000000" pitchFamily="18" charset="-120"/>
              <a:cs typeface="Arial" panose="020B0604020202020204" pitchFamily="34" charset="0"/>
            </a:endParaRPr>
          </a:p>
        </p:txBody>
      </p:sp>
      <p:sp>
        <p:nvSpPr>
          <p:cNvPr id="83" name="AutoShape 5">
            <a:extLst>
              <a:ext uri="{FF2B5EF4-FFF2-40B4-BE49-F238E27FC236}">
                <a16:creationId xmlns:a16="http://schemas.microsoft.com/office/drawing/2014/main" id="{3623FF0F-E6CE-564C-B6E7-CEE48CA1BFBF}"/>
              </a:ext>
            </a:extLst>
          </p:cNvPr>
          <p:cNvSpPr>
            <a:spLocks noChangeArrowheads="1"/>
          </p:cNvSpPr>
          <p:nvPr/>
        </p:nvSpPr>
        <p:spPr bwMode="auto">
          <a:xfrm>
            <a:off x="113521" y="4741328"/>
            <a:ext cx="4183623" cy="292388"/>
          </a:xfrm>
          <a:prstGeom prst="rect">
            <a:avLst/>
          </a:prstGeom>
          <a:noFill/>
          <a:ln>
            <a:noFill/>
          </a:ln>
        </p:spPr>
        <p:txBody>
          <a:bodyPr vert="horz" wrap="square" lIns="91440" tIns="0" rIns="91440" bIns="0" numCol="1" anchor="ctr" anchorCtr="0" compatLnSpc="1">
            <a:prstTxWarp prst="textNoShape">
              <a:avLst/>
            </a:prstTxWarp>
          </a:bodyPr>
          <a:lstStyle/>
          <a:p>
            <a:pPr lvl="0" eaLnBrk="0" fontAlgn="base" hangingPunct="0">
              <a:spcBef>
                <a:spcPct val="0"/>
              </a:spcBef>
              <a:spcAft>
                <a:spcPct val="0"/>
              </a:spcAft>
            </a:pPr>
            <a:r>
              <a:rPr lang="en-GB" altLang="en-US" sz="1400" b="1" dirty="0">
                <a:solidFill>
                  <a:schemeClr val="accent6">
                    <a:lumMod val="10000"/>
                  </a:schemeClr>
                </a:solidFill>
                <a:ea typeface="MingLiU" panose="02020509000000000000" pitchFamily="49" charset="-120"/>
                <a:cs typeface="Times New Roman" panose="02020603050405020304" pitchFamily="18" charset="0"/>
              </a:rPr>
              <a:t>What is Strong Customer Authentication (SCA)?</a:t>
            </a:r>
          </a:p>
        </p:txBody>
      </p:sp>
      <p:sp>
        <p:nvSpPr>
          <p:cNvPr id="84" name="TextBox 83">
            <a:extLst>
              <a:ext uri="{FF2B5EF4-FFF2-40B4-BE49-F238E27FC236}">
                <a16:creationId xmlns:a16="http://schemas.microsoft.com/office/drawing/2014/main" id="{B825FE12-2B1E-7346-80F8-B09C23F0E0C9}"/>
              </a:ext>
            </a:extLst>
          </p:cNvPr>
          <p:cNvSpPr txBox="1"/>
          <p:nvPr/>
        </p:nvSpPr>
        <p:spPr>
          <a:xfrm>
            <a:off x="118411" y="4998650"/>
            <a:ext cx="4183623" cy="553998"/>
          </a:xfrm>
          <a:prstGeom prst="rect">
            <a:avLst/>
          </a:prstGeom>
          <a:noFill/>
        </p:spPr>
        <p:txBody>
          <a:bodyPr wrap="square">
            <a:spAutoFit/>
          </a:bodyPr>
          <a:lstStyle/>
          <a:p>
            <a:pPr lvl="0"/>
            <a:r>
              <a:rPr lang="en-GB" sz="1000" dirty="0">
                <a:solidFill>
                  <a:schemeClr val="tx1">
                    <a:lumMod val="65000"/>
                    <a:lumOff val="35000"/>
                  </a:schemeClr>
                </a:solidFill>
                <a:ea typeface="PMingLiU" panose="02020500000000000000" pitchFamily="18" charset="-120"/>
                <a:cs typeface="Arial" panose="020B0604020202020204" pitchFamily="34" charset="0"/>
              </a:rPr>
              <a:t>A new set of rules that aims to make online card payments more secure.  Your customers’ checkout experience will be different, they will be required to complete an extra security step to complete the purchase</a:t>
            </a:r>
            <a:r>
              <a:rPr lang="en-GB" sz="1000" baseline="30000" dirty="0">
                <a:solidFill>
                  <a:schemeClr val="tx1">
                    <a:lumMod val="65000"/>
                    <a:lumOff val="35000"/>
                  </a:schemeClr>
                </a:solidFill>
                <a:ea typeface="PMingLiU" panose="02020500000000000000" pitchFamily="18" charset="-120"/>
                <a:cs typeface="Arial" panose="020B0604020202020204" pitchFamily="34" charset="0"/>
              </a:rPr>
              <a:t>2</a:t>
            </a:r>
            <a:endParaRPr lang="en-GB" sz="1000" dirty="0">
              <a:solidFill>
                <a:schemeClr val="tx1">
                  <a:lumMod val="65000"/>
                  <a:lumOff val="35000"/>
                </a:schemeClr>
              </a:solidFill>
              <a:ea typeface="PMingLiU" panose="02020500000000000000" pitchFamily="18" charset="-120"/>
              <a:cs typeface="Arial" panose="020B0604020202020204" pitchFamily="34" charset="0"/>
            </a:endParaRPr>
          </a:p>
        </p:txBody>
      </p:sp>
      <p:sp>
        <p:nvSpPr>
          <p:cNvPr id="88" name="AutoShape 5">
            <a:extLst>
              <a:ext uri="{FF2B5EF4-FFF2-40B4-BE49-F238E27FC236}">
                <a16:creationId xmlns:a16="http://schemas.microsoft.com/office/drawing/2014/main" id="{37C2597D-99F6-2740-80CA-10309CE2091D}"/>
              </a:ext>
            </a:extLst>
          </p:cNvPr>
          <p:cNvSpPr>
            <a:spLocks noChangeArrowheads="1"/>
          </p:cNvSpPr>
          <p:nvPr/>
        </p:nvSpPr>
        <p:spPr bwMode="auto">
          <a:xfrm>
            <a:off x="113521" y="5601255"/>
            <a:ext cx="5346753" cy="292388"/>
          </a:xfrm>
          <a:prstGeom prst="rect">
            <a:avLst/>
          </a:prstGeom>
          <a:noFill/>
          <a:ln>
            <a:noFill/>
          </a:ln>
        </p:spPr>
        <p:txBody>
          <a:bodyPr vert="horz" wrap="square" lIns="91440" tIns="0" rIns="91440" bIns="0" numCol="1" anchor="ctr" anchorCtr="0" compatLnSpc="1">
            <a:prstTxWarp prst="textNoShape">
              <a:avLst/>
            </a:prstTxWarp>
          </a:bodyPr>
          <a:lstStyle/>
          <a:p>
            <a:pPr lvl="0" eaLnBrk="0" fontAlgn="base" hangingPunct="0">
              <a:spcBef>
                <a:spcPct val="0"/>
              </a:spcBef>
              <a:spcAft>
                <a:spcPct val="0"/>
              </a:spcAft>
            </a:pPr>
            <a:r>
              <a:rPr lang="en-GB" altLang="en-US" sz="1400" b="1" dirty="0">
                <a:solidFill>
                  <a:schemeClr val="accent6">
                    <a:lumMod val="10000"/>
                  </a:schemeClr>
                </a:solidFill>
                <a:ea typeface="MingLiU" panose="02020509000000000000" pitchFamily="49" charset="-120"/>
                <a:cs typeface="Times New Roman" panose="02020603050405020304" pitchFamily="18" charset="0"/>
              </a:rPr>
              <a:t>What do I need to do now to minimise business disruption?</a:t>
            </a:r>
          </a:p>
        </p:txBody>
      </p:sp>
      <p:sp>
        <p:nvSpPr>
          <p:cNvPr id="89" name="TextBox 88">
            <a:extLst>
              <a:ext uri="{FF2B5EF4-FFF2-40B4-BE49-F238E27FC236}">
                <a16:creationId xmlns:a16="http://schemas.microsoft.com/office/drawing/2014/main" id="{C7C8FCC8-9031-AC48-9D37-EC719823437A}"/>
              </a:ext>
            </a:extLst>
          </p:cNvPr>
          <p:cNvSpPr txBox="1"/>
          <p:nvPr/>
        </p:nvSpPr>
        <p:spPr>
          <a:xfrm>
            <a:off x="118411" y="5873716"/>
            <a:ext cx="6549134" cy="1092607"/>
          </a:xfrm>
          <a:prstGeom prst="rect">
            <a:avLst/>
          </a:prstGeom>
          <a:noFill/>
        </p:spPr>
        <p:txBody>
          <a:bodyPr wrap="square">
            <a:spAutoFit/>
          </a:bodyPr>
          <a:lstStyle/>
          <a:p>
            <a:pPr marL="228600" lvl="0" indent="-228600">
              <a:spcAft>
                <a:spcPts val="300"/>
              </a:spcAft>
              <a:buFont typeface="+mj-lt"/>
              <a:buAutoNum type="arabicPeriod"/>
            </a:pPr>
            <a:r>
              <a:rPr lang="en-GB" sz="1000" b="1" dirty="0">
                <a:solidFill>
                  <a:schemeClr val="tx1">
                    <a:lumMod val="65000"/>
                    <a:lumOff val="35000"/>
                  </a:schemeClr>
                </a:solidFill>
                <a:ea typeface="PMingLiU" panose="02020500000000000000" pitchFamily="18" charset="-120"/>
                <a:cs typeface="Arial" panose="020B0604020202020204" pitchFamily="34" charset="0"/>
              </a:rPr>
              <a:t>Contact</a:t>
            </a:r>
            <a:r>
              <a:rPr lang="en-GB" sz="1000" dirty="0">
                <a:solidFill>
                  <a:schemeClr val="tx1">
                    <a:lumMod val="65000"/>
                    <a:lumOff val="35000"/>
                  </a:schemeClr>
                </a:solidFill>
                <a:ea typeface="PMingLiU" panose="02020500000000000000" pitchFamily="18" charset="-120"/>
                <a:cs typeface="Arial" panose="020B0604020202020204" pitchFamily="34" charset="0"/>
              </a:rPr>
              <a:t> the organisation responsible for processing your online card payments</a:t>
            </a:r>
            <a:r>
              <a:rPr lang="en-GB" sz="1000" baseline="30000" dirty="0">
                <a:solidFill>
                  <a:schemeClr val="tx1">
                    <a:lumMod val="65000"/>
                    <a:lumOff val="35000"/>
                  </a:schemeClr>
                </a:solidFill>
                <a:ea typeface="PMingLiU" panose="02020500000000000000" pitchFamily="18" charset="-120"/>
                <a:cs typeface="Arial" panose="020B0604020202020204" pitchFamily="34" charset="0"/>
              </a:rPr>
              <a:t>3 </a:t>
            </a:r>
            <a:br>
              <a:rPr lang="en-GB" sz="1000" baseline="30000" dirty="0">
                <a:solidFill>
                  <a:schemeClr val="tx1">
                    <a:lumMod val="65000"/>
                    <a:lumOff val="35000"/>
                  </a:schemeClr>
                </a:solidFill>
                <a:ea typeface="PMingLiU" panose="02020500000000000000" pitchFamily="18" charset="-120"/>
                <a:cs typeface="Arial" panose="020B0604020202020204" pitchFamily="34" charset="0"/>
              </a:rPr>
            </a:br>
            <a:r>
              <a:rPr lang="en-GB" sz="1000" dirty="0">
                <a:solidFill>
                  <a:schemeClr val="tx1">
                    <a:lumMod val="65000"/>
                    <a:lumOff val="35000"/>
                  </a:schemeClr>
                </a:solidFill>
                <a:ea typeface="PMingLiU" panose="02020500000000000000" pitchFamily="18" charset="-120"/>
                <a:cs typeface="Arial" panose="020B0604020202020204" pitchFamily="34" charset="0"/>
              </a:rPr>
              <a:t>for help getting ready</a:t>
            </a:r>
          </a:p>
          <a:p>
            <a:pPr marL="228600" indent="-228600">
              <a:spcAft>
                <a:spcPts val="300"/>
              </a:spcAft>
              <a:buFont typeface="+mj-lt"/>
              <a:buAutoNum type="arabicPeriod"/>
            </a:pPr>
            <a:r>
              <a:rPr lang="en-GB" sz="1000" b="1" dirty="0">
                <a:solidFill>
                  <a:schemeClr val="tx1">
                    <a:lumMod val="65000"/>
                    <a:lumOff val="35000"/>
                  </a:schemeClr>
                </a:solidFill>
                <a:ea typeface="PMingLiU" panose="02020500000000000000" pitchFamily="18" charset="-120"/>
                <a:cs typeface="Arial" panose="020B0604020202020204" pitchFamily="34" charset="0"/>
              </a:rPr>
              <a:t>Familiarise</a:t>
            </a:r>
            <a:r>
              <a:rPr lang="en-GB" sz="1000" dirty="0">
                <a:solidFill>
                  <a:schemeClr val="tx1">
                    <a:lumMod val="65000"/>
                    <a:lumOff val="35000"/>
                  </a:schemeClr>
                </a:solidFill>
                <a:ea typeface="PMingLiU" panose="02020500000000000000" pitchFamily="18" charset="-120"/>
                <a:cs typeface="Arial" panose="020B0604020202020204" pitchFamily="34" charset="0"/>
              </a:rPr>
              <a:t> yourself with SCA and understand the impact on your customers’ </a:t>
            </a:r>
            <a:br>
              <a:rPr lang="en-GB" sz="1000" dirty="0">
                <a:solidFill>
                  <a:schemeClr val="tx1">
                    <a:lumMod val="65000"/>
                    <a:lumOff val="35000"/>
                  </a:schemeClr>
                </a:solidFill>
                <a:ea typeface="PMingLiU" panose="02020500000000000000" pitchFamily="18" charset="-120"/>
                <a:cs typeface="Arial" panose="020B0604020202020204" pitchFamily="34" charset="0"/>
              </a:rPr>
            </a:br>
            <a:r>
              <a:rPr lang="en-GB" sz="1000" dirty="0">
                <a:solidFill>
                  <a:schemeClr val="tx1">
                    <a:lumMod val="65000"/>
                    <a:lumOff val="35000"/>
                  </a:schemeClr>
                </a:solidFill>
                <a:ea typeface="PMingLiU" panose="02020500000000000000" pitchFamily="18" charset="-120"/>
                <a:cs typeface="Arial" panose="020B0604020202020204" pitchFamily="34" charset="0"/>
              </a:rPr>
              <a:t>checkout experience</a:t>
            </a:r>
          </a:p>
          <a:p>
            <a:pPr marL="228600" indent="-228600">
              <a:spcAft>
                <a:spcPts val="300"/>
              </a:spcAft>
              <a:buFont typeface="+mj-lt"/>
              <a:buAutoNum type="arabicPeriod"/>
            </a:pPr>
            <a:r>
              <a:rPr lang="en-GB" sz="1000" b="1" dirty="0">
                <a:solidFill>
                  <a:schemeClr val="tx1">
                    <a:lumMod val="65000"/>
                    <a:lumOff val="35000"/>
                  </a:schemeClr>
                </a:solidFill>
                <a:ea typeface="PMingLiU" panose="02020500000000000000" pitchFamily="18" charset="-120"/>
                <a:cs typeface="Arial" panose="020B0604020202020204" pitchFamily="34" charset="0"/>
              </a:rPr>
              <a:t>Update and test </a:t>
            </a:r>
            <a:r>
              <a:rPr lang="en-GB" sz="1000" dirty="0">
                <a:solidFill>
                  <a:schemeClr val="tx1">
                    <a:lumMod val="65000"/>
                    <a:lumOff val="35000"/>
                  </a:schemeClr>
                </a:solidFill>
                <a:ea typeface="PMingLiU" panose="02020500000000000000" pitchFamily="18" charset="-120"/>
                <a:cs typeface="Arial" panose="020B0604020202020204" pitchFamily="34" charset="0"/>
              </a:rPr>
              <a:t>your checkout processes well in advance of 1 June 2021 to minimise your </a:t>
            </a:r>
            <a:br>
              <a:rPr lang="en-GB" sz="1000" dirty="0">
                <a:solidFill>
                  <a:schemeClr val="tx1">
                    <a:lumMod val="65000"/>
                    <a:lumOff val="35000"/>
                  </a:schemeClr>
                </a:solidFill>
                <a:ea typeface="PMingLiU" panose="02020500000000000000" pitchFamily="18" charset="-120"/>
                <a:cs typeface="Arial" panose="020B0604020202020204" pitchFamily="34" charset="0"/>
              </a:rPr>
            </a:br>
            <a:r>
              <a:rPr lang="en-GB" sz="1000" dirty="0">
                <a:solidFill>
                  <a:schemeClr val="tx1">
                    <a:lumMod val="65000"/>
                    <a:lumOff val="35000"/>
                  </a:schemeClr>
                </a:solidFill>
                <a:ea typeface="PMingLiU" panose="02020500000000000000" pitchFamily="18" charset="-120"/>
                <a:cs typeface="Arial" panose="020B0604020202020204" pitchFamily="34" charset="0"/>
              </a:rPr>
              <a:t>customers’ online card payments from being declined</a:t>
            </a:r>
          </a:p>
        </p:txBody>
      </p:sp>
      <p:grpSp>
        <p:nvGrpSpPr>
          <p:cNvPr id="96" name="Group 95">
            <a:extLst>
              <a:ext uri="{FF2B5EF4-FFF2-40B4-BE49-F238E27FC236}">
                <a16:creationId xmlns:a16="http://schemas.microsoft.com/office/drawing/2014/main" id="{60643FD5-7005-6A45-8817-90132E291247}"/>
              </a:ext>
            </a:extLst>
          </p:cNvPr>
          <p:cNvGrpSpPr/>
          <p:nvPr/>
        </p:nvGrpSpPr>
        <p:grpSpPr>
          <a:xfrm>
            <a:off x="114748" y="7236585"/>
            <a:ext cx="6198540" cy="1430796"/>
            <a:chOff x="227348" y="6430097"/>
            <a:chExt cx="6198540" cy="1430796"/>
          </a:xfrm>
        </p:grpSpPr>
        <p:sp>
          <p:nvSpPr>
            <p:cNvPr id="97" name="AutoShape 3">
              <a:extLst>
                <a:ext uri="{FF2B5EF4-FFF2-40B4-BE49-F238E27FC236}">
                  <a16:creationId xmlns:a16="http://schemas.microsoft.com/office/drawing/2014/main" id="{2555565C-303A-E94E-AE34-F5204D41C1AD}"/>
                </a:ext>
              </a:extLst>
            </p:cNvPr>
            <p:cNvSpPr>
              <a:spLocks noChangeArrowheads="1"/>
            </p:cNvSpPr>
            <p:nvPr/>
          </p:nvSpPr>
          <p:spPr bwMode="auto">
            <a:xfrm>
              <a:off x="227348" y="6430097"/>
              <a:ext cx="3054096" cy="219456"/>
            </a:xfrm>
            <a:prstGeom prst="rect">
              <a:avLst/>
            </a:prstGeom>
            <a:noFill/>
            <a:ln>
              <a:noFill/>
            </a:ln>
          </p:spPr>
          <p:txBody>
            <a:bodyPr vert="horz" wrap="square" lIns="91440" tIns="0" rIns="9144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1" u="none" strike="noStrike" cap="none" normalizeH="0" baseline="0" dirty="0">
                  <a:ln>
                    <a:noFill/>
                  </a:ln>
                  <a:effectLst/>
                  <a:ea typeface="MingLiU" panose="02020509000000000000" pitchFamily="49" charset="-120"/>
                  <a:cs typeface="Times New Roman" panose="02020603050405020304" pitchFamily="18" charset="0"/>
                </a:rPr>
                <a:t>The benefits of SCA</a:t>
              </a:r>
              <a:endParaRPr kumimoji="0" lang="en-GB" altLang="en-US" sz="1300" b="1" u="none" strike="noStrike" cap="none" normalizeH="0" baseline="0" dirty="0">
                <a:ln>
                  <a:noFill/>
                </a:ln>
                <a:effectLst/>
              </a:endParaRPr>
            </a:p>
          </p:txBody>
        </p:sp>
        <p:sp>
          <p:nvSpPr>
            <p:cNvPr id="98" name="Text Box 12">
              <a:extLst>
                <a:ext uri="{FF2B5EF4-FFF2-40B4-BE49-F238E27FC236}">
                  <a16:creationId xmlns:a16="http://schemas.microsoft.com/office/drawing/2014/main" id="{25B33ADF-53FE-4F4A-A3FF-7AA1492D1B10}"/>
                </a:ext>
              </a:extLst>
            </p:cNvPr>
            <p:cNvSpPr txBox="1">
              <a:spLocks noChangeArrowheads="1"/>
            </p:cNvSpPr>
            <p:nvPr/>
          </p:nvSpPr>
          <p:spPr bwMode="auto">
            <a:xfrm>
              <a:off x="231918" y="6696472"/>
              <a:ext cx="3049526" cy="116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71450" marR="0" lvl="0" indent="-171450" defTabSz="914400" rtl="0" eaLnBrk="0" fontAlgn="base" latinLnBrk="0" hangingPunct="0">
                <a:spcBef>
                  <a:spcPct val="0"/>
                </a:spcBef>
                <a:spcAft>
                  <a:spcPts val="400"/>
                </a:spcAft>
                <a:buClr>
                  <a:srgbClr val="92D050"/>
                </a:buClr>
                <a:buSzPct val="110000"/>
                <a:buFont typeface="Wingdings" panose="05000000000000000000" pitchFamily="2" charset="2"/>
                <a:buChar char="ü"/>
                <a:tabLst/>
              </a:pPr>
              <a:r>
                <a:rPr kumimoji="0" lang="en-US" altLang="zh-CN" sz="1050" b="1" i="0" u="none" strike="noStrike" cap="none" normalizeH="0" baseline="0" dirty="0">
                  <a:ln>
                    <a:noFill/>
                  </a:ln>
                  <a:solidFill>
                    <a:schemeClr val="tx1">
                      <a:lumMod val="65000"/>
                      <a:lumOff val="35000"/>
                    </a:schemeClr>
                  </a:solidFill>
                  <a:effectLst/>
                  <a:ea typeface="Arial" panose="020B0604020202020204" pitchFamily="34" charset="0"/>
                  <a:cs typeface="Arial" panose="020B0604020202020204" pitchFamily="34" charset="0"/>
                </a:rPr>
                <a:t>Reduced fraudulent transactions </a:t>
              </a:r>
              <a:r>
                <a:rPr kumimoji="0" lang="en-US" altLang="zh-CN" sz="1050" i="0" u="none" strike="noStrike" cap="none" normalizeH="0" baseline="0" dirty="0">
                  <a:ln>
                    <a:noFill/>
                  </a:ln>
                  <a:solidFill>
                    <a:schemeClr val="tx1">
                      <a:lumMod val="65000"/>
                      <a:lumOff val="35000"/>
                    </a:schemeClr>
                  </a:solidFill>
                  <a:effectLst/>
                  <a:ea typeface="Arial" panose="020B0604020202020204" pitchFamily="34" charset="0"/>
                  <a:cs typeface="Arial" panose="020B0604020202020204" pitchFamily="34" charset="0"/>
                </a:rPr>
                <a:t>– reducing your losses</a:t>
              </a:r>
              <a:endParaRPr kumimoji="0" lang="en-US" altLang="zh-CN" sz="1050" b="1" i="0" u="none" strike="noStrike" cap="none" normalizeH="0" baseline="0" dirty="0">
                <a:ln>
                  <a:noFill/>
                </a:ln>
                <a:solidFill>
                  <a:schemeClr val="tx1">
                    <a:lumMod val="65000"/>
                    <a:lumOff val="35000"/>
                  </a:schemeClr>
                </a:solidFill>
                <a:effectLst/>
              </a:endParaRPr>
            </a:p>
            <a:p>
              <a:pPr marL="171450" marR="0" lvl="0" indent="-171450" defTabSz="914400" rtl="0" eaLnBrk="0" fontAlgn="base" latinLnBrk="0" hangingPunct="0">
                <a:spcBef>
                  <a:spcPct val="0"/>
                </a:spcBef>
                <a:spcAft>
                  <a:spcPts val="400"/>
                </a:spcAft>
                <a:buClr>
                  <a:srgbClr val="92D050"/>
                </a:buClr>
                <a:buSzPct val="110000"/>
                <a:buFont typeface="Wingdings" panose="05000000000000000000" pitchFamily="2" charset="2"/>
                <a:buChar char="ü"/>
                <a:tabLst/>
              </a:pPr>
              <a:r>
                <a:rPr kumimoji="0" lang="en-US" altLang="zh-CN" sz="1050" b="1" i="0" u="none" strike="noStrike" cap="none" normalizeH="0" baseline="0" dirty="0">
                  <a:ln>
                    <a:noFill/>
                  </a:ln>
                  <a:solidFill>
                    <a:schemeClr val="tx1">
                      <a:lumMod val="65000"/>
                      <a:lumOff val="35000"/>
                    </a:schemeClr>
                  </a:solidFill>
                  <a:effectLst/>
                  <a:ea typeface="Arial" panose="020B0604020202020204" pitchFamily="34" charset="0"/>
                  <a:cs typeface="Arial" panose="020B0604020202020204" pitchFamily="34" charset="0"/>
                </a:rPr>
                <a:t>Improved customer satisfaction </a:t>
              </a:r>
              <a:r>
                <a:rPr kumimoji="0" lang="en-US" altLang="zh-CN" sz="1050" i="0" u="none" strike="noStrike" cap="none" normalizeH="0" baseline="0" dirty="0">
                  <a:ln>
                    <a:noFill/>
                  </a:ln>
                  <a:solidFill>
                    <a:schemeClr val="tx1">
                      <a:lumMod val="65000"/>
                      <a:lumOff val="35000"/>
                    </a:schemeClr>
                  </a:solidFill>
                  <a:effectLst/>
                  <a:ea typeface="Arial" panose="020B0604020202020204" pitchFamily="34" charset="0"/>
                  <a:cs typeface="Arial" panose="020B0604020202020204" pitchFamily="34" charset="0"/>
                </a:rPr>
                <a:t>– confidence and loyalty</a:t>
              </a:r>
              <a:endParaRPr kumimoji="0" lang="en-US" altLang="zh-CN" sz="1050" i="0" u="none" strike="noStrike" cap="none" normalizeH="0" baseline="0" dirty="0">
                <a:ln>
                  <a:noFill/>
                </a:ln>
                <a:solidFill>
                  <a:schemeClr val="tx1">
                    <a:lumMod val="65000"/>
                    <a:lumOff val="35000"/>
                  </a:schemeClr>
                </a:solidFill>
                <a:effectLst/>
              </a:endParaRPr>
            </a:p>
            <a:p>
              <a:pPr marL="171450" marR="0" lvl="0" indent="-171450" defTabSz="914400" rtl="0" eaLnBrk="0" fontAlgn="base" latinLnBrk="0" hangingPunct="0">
                <a:spcBef>
                  <a:spcPct val="0"/>
                </a:spcBef>
                <a:spcAft>
                  <a:spcPts val="400"/>
                </a:spcAft>
                <a:buClr>
                  <a:srgbClr val="92D050"/>
                </a:buClr>
                <a:buSzPct val="110000"/>
                <a:buFont typeface="Wingdings" panose="05000000000000000000" pitchFamily="2" charset="2"/>
                <a:buChar char="ü"/>
                <a:tabLst/>
              </a:pPr>
              <a:r>
                <a:rPr kumimoji="0" lang="en-US" altLang="zh-CN" sz="1050" b="1" i="0" u="none" strike="noStrike" cap="none" normalizeH="0" baseline="0" dirty="0">
                  <a:ln>
                    <a:noFill/>
                  </a:ln>
                  <a:solidFill>
                    <a:schemeClr val="tx1">
                      <a:lumMod val="65000"/>
                      <a:lumOff val="35000"/>
                    </a:schemeClr>
                  </a:solidFill>
                  <a:effectLst/>
                  <a:ea typeface="Arial" panose="020B0604020202020204" pitchFamily="34" charset="0"/>
                  <a:cs typeface="Arial" panose="020B0604020202020204" pitchFamily="34" charset="0"/>
                </a:rPr>
                <a:t>Shift in liability </a:t>
              </a:r>
              <a:r>
                <a:rPr kumimoji="0" lang="en-US" altLang="zh-CN" sz="1050" i="0" u="none" strike="noStrike" cap="none" normalizeH="0" baseline="0" dirty="0">
                  <a:ln>
                    <a:noFill/>
                  </a:ln>
                  <a:solidFill>
                    <a:schemeClr val="tx1">
                      <a:lumMod val="65000"/>
                      <a:lumOff val="35000"/>
                    </a:schemeClr>
                  </a:solidFill>
                  <a:effectLst/>
                  <a:ea typeface="Arial" panose="020B0604020202020204" pitchFamily="34" charset="0"/>
                  <a:cs typeface="Arial" panose="020B0604020202020204" pitchFamily="34" charset="0"/>
                </a:rPr>
                <a:t>– from you to your customer’s card provider</a:t>
              </a:r>
              <a:endParaRPr kumimoji="0" lang="en-US" altLang="zh-CN" sz="1050" i="0" u="none" strike="noStrike" cap="none" normalizeH="0" baseline="0" dirty="0">
                <a:ln>
                  <a:noFill/>
                </a:ln>
                <a:solidFill>
                  <a:schemeClr val="tx1">
                    <a:lumMod val="65000"/>
                    <a:lumOff val="35000"/>
                  </a:schemeClr>
                </a:solidFill>
                <a:effectLst/>
              </a:endParaRPr>
            </a:p>
          </p:txBody>
        </p:sp>
        <p:sp>
          <p:nvSpPr>
            <p:cNvPr id="99" name="AutoShape 2">
              <a:extLst>
                <a:ext uri="{FF2B5EF4-FFF2-40B4-BE49-F238E27FC236}">
                  <a16:creationId xmlns:a16="http://schemas.microsoft.com/office/drawing/2014/main" id="{43B944D6-DE13-134B-927E-740FADC6E1CC}"/>
                </a:ext>
              </a:extLst>
            </p:cNvPr>
            <p:cNvSpPr>
              <a:spLocks noChangeArrowheads="1"/>
            </p:cNvSpPr>
            <p:nvPr/>
          </p:nvSpPr>
          <p:spPr bwMode="auto">
            <a:xfrm>
              <a:off x="3368363" y="6438947"/>
              <a:ext cx="3057525" cy="219456"/>
            </a:xfrm>
            <a:prstGeom prst="rect">
              <a:avLst/>
            </a:prstGeom>
            <a:noFill/>
            <a:ln>
              <a:noFill/>
            </a:ln>
          </p:spPr>
          <p:txBody>
            <a:bodyPr vert="horz" wrap="square" lIns="91440" tIns="0" rIns="91440" bIns="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300" b="1" u="none" strike="noStrike" cap="none" normalizeH="0" baseline="0" dirty="0">
                  <a:ln>
                    <a:noFill/>
                  </a:ln>
                  <a:effectLst/>
                  <a:ea typeface="MingLiU" panose="02020509000000000000" pitchFamily="49" charset="-120"/>
                  <a:cs typeface="Times New Roman" panose="02020603050405020304" pitchFamily="18" charset="0"/>
                </a:rPr>
                <a:t>What could happen if I’m not ready? </a:t>
              </a:r>
              <a:endParaRPr kumimoji="0" lang="en-GB" altLang="en-US" sz="1300" b="1" u="none" strike="noStrike" cap="none" normalizeH="0" baseline="0" dirty="0">
                <a:ln>
                  <a:noFill/>
                </a:ln>
                <a:effectLst/>
              </a:endParaRPr>
            </a:p>
          </p:txBody>
        </p:sp>
        <p:sp>
          <p:nvSpPr>
            <p:cNvPr id="100" name="Text Box 13">
              <a:extLst>
                <a:ext uri="{FF2B5EF4-FFF2-40B4-BE49-F238E27FC236}">
                  <a16:creationId xmlns:a16="http://schemas.microsoft.com/office/drawing/2014/main" id="{C3FFF460-C5A2-3E40-A998-4370462F18C2}"/>
                </a:ext>
              </a:extLst>
            </p:cNvPr>
            <p:cNvSpPr txBox="1">
              <a:spLocks noChangeArrowheads="1"/>
            </p:cNvSpPr>
            <p:nvPr/>
          </p:nvSpPr>
          <p:spPr bwMode="auto">
            <a:xfrm>
              <a:off x="3366049" y="6664736"/>
              <a:ext cx="3054097" cy="97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71450" indent="-171450" eaLnBrk="0" fontAlgn="base" hangingPunct="0">
                <a:spcBef>
                  <a:spcPct val="0"/>
                </a:spcBef>
                <a:spcAft>
                  <a:spcPts val="400"/>
                </a:spcAft>
                <a:buClr>
                  <a:srgbClr val="C00000"/>
                </a:buClr>
                <a:buSzPct val="110000"/>
                <a:buFont typeface="Webdings" panose="05030102010509060703" pitchFamily="18" charset="2"/>
                <a:buChar char=""/>
              </a:pPr>
              <a:r>
                <a:rPr kumimoji="0" lang="en-US" altLang="zh-CN" sz="1050" b="1" i="0" u="none" strike="noStrike" cap="none" normalizeH="0" baseline="0" dirty="0">
                  <a:ln>
                    <a:noFill/>
                  </a:ln>
                  <a:solidFill>
                    <a:schemeClr val="tx1">
                      <a:lumMod val="65000"/>
                      <a:lumOff val="35000"/>
                    </a:schemeClr>
                  </a:solidFill>
                  <a:effectLst/>
                  <a:ea typeface="Arial" panose="020B0604020202020204" pitchFamily="34" charset="0"/>
                  <a:cs typeface="Arial" panose="020B0604020202020204" pitchFamily="34" charset="0"/>
                </a:rPr>
                <a:t>Loss of online sales </a:t>
              </a:r>
              <a:r>
                <a:rPr kumimoji="0" lang="en-US" altLang="zh-CN" sz="1050" b="0" i="0" u="none" strike="noStrike" cap="none" normalizeH="0" baseline="0" dirty="0">
                  <a:ln>
                    <a:noFill/>
                  </a:ln>
                  <a:solidFill>
                    <a:schemeClr val="tx1">
                      <a:lumMod val="65000"/>
                      <a:lumOff val="35000"/>
                    </a:schemeClr>
                  </a:solidFill>
                  <a:effectLst/>
                  <a:ea typeface="Arial" panose="020B0604020202020204" pitchFamily="34" charset="0"/>
                  <a:cs typeface="Arial" panose="020B0604020202020204" pitchFamily="34" charset="0"/>
                </a:rPr>
                <a:t>– customers abandoning or being declined at checkout</a:t>
              </a:r>
              <a:endParaRPr kumimoji="0" lang="en-US" altLang="zh-CN" sz="1050" b="0" i="0" u="none" strike="noStrike" cap="none" normalizeH="0" baseline="0" dirty="0">
                <a:ln>
                  <a:noFill/>
                </a:ln>
                <a:solidFill>
                  <a:schemeClr val="tx1">
                    <a:lumMod val="65000"/>
                    <a:lumOff val="35000"/>
                  </a:schemeClr>
                </a:solidFill>
                <a:effectLst/>
              </a:endParaRPr>
            </a:p>
            <a:p>
              <a:pPr marL="171450" indent="-171450" eaLnBrk="0" fontAlgn="base" hangingPunct="0">
                <a:spcBef>
                  <a:spcPct val="0"/>
                </a:spcBef>
                <a:spcAft>
                  <a:spcPts val="400"/>
                </a:spcAft>
                <a:buClr>
                  <a:srgbClr val="C00000"/>
                </a:buClr>
                <a:buSzPct val="110000"/>
                <a:buFont typeface="Webdings" panose="05030102010509060703" pitchFamily="18" charset="2"/>
                <a:buChar char=""/>
              </a:pPr>
              <a:r>
                <a:rPr kumimoji="0" lang="en-US" altLang="zh-CN" sz="1050" b="1" i="0" u="none" strike="noStrike" cap="none" normalizeH="0" baseline="0" dirty="0">
                  <a:ln>
                    <a:noFill/>
                  </a:ln>
                  <a:solidFill>
                    <a:schemeClr val="tx1">
                      <a:lumMod val="65000"/>
                      <a:lumOff val="35000"/>
                    </a:schemeClr>
                  </a:solidFill>
                  <a:effectLst/>
                  <a:ea typeface="Arial" panose="020B0604020202020204" pitchFamily="34" charset="0"/>
                  <a:cs typeface="Arial" panose="020B0604020202020204" pitchFamily="34" charset="0"/>
                </a:rPr>
                <a:t>Loss of customers </a:t>
              </a:r>
              <a:r>
                <a:rPr kumimoji="0" lang="en-US" altLang="zh-CN" sz="1050" b="0" i="0" u="none" strike="noStrike" cap="none" normalizeH="0" baseline="0" dirty="0">
                  <a:ln>
                    <a:noFill/>
                  </a:ln>
                  <a:solidFill>
                    <a:schemeClr val="tx1">
                      <a:lumMod val="65000"/>
                      <a:lumOff val="35000"/>
                    </a:schemeClr>
                  </a:solidFill>
                  <a:effectLst/>
                  <a:ea typeface="Arial" panose="020B0604020202020204" pitchFamily="34" charset="0"/>
                  <a:cs typeface="Arial" panose="020B0604020202020204" pitchFamily="34" charset="0"/>
                </a:rPr>
                <a:t>– to more secure competitors</a:t>
              </a:r>
              <a:endParaRPr kumimoji="0" lang="en-US" altLang="zh-CN" sz="1050" b="0" i="0" u="none" strike="noStrike" cap="none" normalizeH="0" baseline="0" dirty="0">
                <a:ln>
                  <a:noFill/>
                </a:ln>
                <a:solidFill>
                  <a:schemeClr val="tx1">
                    <a:lumMod val="65000"/>
                    <a:lumOff val="35000"/>
                  </a:schemeClr>
                </a:solidFill>
                <a:effectLst/>
              </a:endParaRPr>
            </a:p>
            <a:p>
              <a:pPr marL="171450" marR="0" lvl="0" indent="-171450" defTabSz="914400" rtl="0" eaLnBrk="0" fontAlgn="base" latinLnBrk="0" hangingPunct="0">
                <a:spcBef>
                  <a:spcPct val="0"/>
                </a:spcBef>
                <a:spcAft>
                  <a:spcPts val="400"/>
                </a:spcAft>
                <a:buClr>
                  <a:srgbClr val="C00000"/>
                </a:buClr>
                <a:buSzPct val="110000"/>
                <a:buFont typeface="Webdings" panose="05030102010509060703" pitchFamily="18" charset="2"/>
                <a:buChar char=""/>
                <a:tabLst/>
              </a:pPr>
              <a:r>
                <a:rPr kumimoji="0" lang="en-US" altLang="zh-CN" sz="1050" b="1" i="0" u="none" strike="noStrike" cap="none" normalizeH="0" baseline="0" dirty="0">
                  <a:ln>
                    <a:noFill/>
                  </a:ln>
                  <a:solidFill>
                    <a:schemeClr val="tx1">
                      <a:lumMod val="65000"/>
                      <a:lumOff val="35000"/>
                    </a:schemeClr>
                  </a:solidFill>
                  <a:effectLst/>
                  <a:ea typeface="Arial" panose="020B0604020202020204" pitchFamily="34" charset="0"/>
                  <a:cs typeface="Arial" panose="020B0604020202020204" pitchFamily="34" charset="0"/>
                </a:rPr>
                <a:t>Reduced customer satisfaction</a:t>
              </a:r>
              <a:r>
                <a:rPr kumimoji="0" lang="en-US" altLang="zh-CN" sz="1050" b="0" i="0" u="none" strike="noStrike" cap="none" normalizeH="0" baseline="0" dirty="0">
                  <a:ln>
                    <a:noFill/>
                  </a:ln>
                  <a:solidFill>
                    <a:schemeClr val="tx1">
                      <a:lumMod val="65000"/>
                      <a:lumOff val="35000"/>
                    </a:schemeClr>
                  </a:solidFill>
                  <a:effectLst/>
                  <a:ea typeface="Arial" panose="020B0604020202020204" pitchFamily="34" charset="0"/>
                  <a:cs typeface="Arial" panose="020B0604020202020204" pitchFamily="34" charset="0"/>
                </a:rPr>
                <a:t> – due to increased friction and payments being declined</a:t>
              </a:r>
              <a:endParaRPr kumimoji="0" lang="en-US" altLang="zh-CN" sz="1050" b="0" i="0" u="none" strike="noStrike" cap="none" normalizeH="0" baseline="0" dirty="0">
                <a:ln>
                  <a:noFill/>
                </a:ln>
                <a:solidFill>
                  <a:schemeClr val="tx1">
                    <a:lumMod val="65000"/>
                    <a:lumOff val="35000"/>
                  </a:schemeClr>
                </a:solidFill>
                <a:effectLst/>
              </a:endParaRPr>
            </a:p>
          </p:txBody>
        </p:sp>
      </p:grpSp>
      <p:grpSp>
        <p:nvGrpSpPr>
          <p:cNvPr id="2" name="Group 1">
            <a:extLst>
              <a:ext uri="{FF2B5EF4-FFF2-40B4-BE49-F238E27FC236}">
                <a16:creationId xmlns:a16="http://schemas.microsoft.com/office/drawing/2014/main" id="{DECD3CD0-8106-4A3A-A379-16C356DBFDE2}"/>
              </a:ext>
            </a:extLst>
          </p:cNvPr>
          <p:cNvGrpSpPr/>
          <p:nvPr/>
        </p:nvGrpSpPr>
        <p:grpSpPr>
          <a:xfrm>
            <a:off x="88777" y="8821489"/>
            <a:ext cx="6676112" cy="395190"/>
            <a:chOff x="88777" y="8443665"/>
            <a:chExt cx="6676112" cy="395190"/>
          </a:xfrm>
        </p:grpSpPr>
        <p:sp>
          <p:nvSpPr>
            <p:cNvPr id="109" name="Rectangle 108">
              <a:extLst>
                <a:ext uri="{FF2B5EF4-FFF2-40B4-BE49-F238E27FC236}">
                  <a16:creationId xmlns:a16="http://schemas.microsoft.com/office/drawing/2014/main" id="{692B39CF-CBAB-9247-A34C-FABB0AB69924}"/>
                </a:ext>
              </a:extLst>
            </p:cNvPr>
            <p:cNvSpPr/>
            <p:nvPr/>
          </p:nvSpPr>
          <p:spPr>
            <a:xfrm>
              <a:off x="88777" y="8443665"/>
              <a:ext cx="6676112" cy="395190"/>
            </a:xfrm>
            <a:prstGeom prst="rect">
              <a:avLst/>
            </a:prstGeom>
            <a:solidFill>
              <a:schemeClr val="bg2">
                <a:lumMod val="50000"/>
              </a:schemeClr>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2">
              <a:extLst>
                <a:ext uri="{FF2B5EF4-FFF2-40B4-BE49-F238E27FC236}">
                  <a16:creationId xmlns:a16="http://schemas.microsoft.com/office/drawing/2014/main" id="{960D45A3-E99D-6C46-903F-E71C8B44FD57}"/>
                </a:ext>
              </a:extLst>
            </p:cNvPr>
            <p:cNvSpPr txBox="1">
              <a:spLocks noChangeArrowheads="1"/>
            </p:cNvSpPr>
            <p:nvPr/>
          </p:nvSpPr>
          <p:spPr bwMode="auto">
            <a:xfrm>
              <a:off x="96714" y="8492944"/>
              <a:ext cx="6668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kumimoji="0" lang="en-GB" altLang="en-US" sz="1200" b="1" u="none" strike="noStrike" cap="none" normalizeH="0" baseline="0" dirty="0">
                  <a:ln>
                    <a:noFill/>
                  </a:ln>
                  <a:solidFill>
                    <a:schemeClr val="bg1"/>
                  </a:solidFill>
                  <a:effectLst/>
                  <a:ea typeface="Arial" panose="020B0604020202020204" pitchFamily="34" charset="0"/>
                  <a:cs typeface="Arial" panose="020B0604020202020204" pitchFamily="34" charset="0"/>
                </a:rPr>
                <a:t>Footnotes</a:t>
              </a:r>
              <a:endParaRPr kumimoji="0" lang="en-GB" altLang="en-US" sz="1200" b="0" u="none" strike="noStrike" cap="none" normalizeH="0" baseline="0" dirty="0">
                <a:ln>
                  <a:noFill/>
                </a:ln>
                <a:solidFill>
                  <a:schemeClr val="bg1"/>
                </a:solidFill>
                <a:effectLst/>
                <a:ea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1523628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564256"/>
      </a:dk2>
      <a:lt2>
        <a:srgbClr val="E7E6E6"/>
      </a:lt2>
      <a:accent1>
        <a:srgbClr val="96939B"/>
      </a:accent1>
      <a:accent2>
        <a:srgbClr val="BFBFBF"/>
      </a:accent2>
      <a:accent3>
        <a:srgbClr val="A5A5A5"/>
      </a:accent3>
      <a:accent4>
        <a:srgbClr val="E8E8E8"/>
      </a:accent4>
      <a:accent5>
        <a:srgbClr val="FFFFF2"/>
      </a:accent5>
      <a:accent6>
        <a:srgbClr val="F4ECD6"/>
      </a:accent6>
      <a:hlink>
        <a:srgbClr val="EDD9A3"/>
      </a:hlink>
      <a:folHlink>
        <a:srgbClr val="CEA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86CE6BA79F1C469E8FA7D5AA70F8FA" ma:contentTypeVersion="10" ma:contentTypeDescription="Create a new document." ma:contentTypeScope="" ma:versionID="a76a52dc1f61209747053a57e1f51c5e">
  <xsd:schema xmlns:xsd="http://www.w3.org/2001/XMLSchema" xmlns:xs="http://www.w3.org/2001/XMLSchema" xmlns:p="http://schemas.microsoft.com/office/2006/metadata/properties" xmlns:ns2="10c7ffd1-56b0-4b4e-9299-b755f2848180" targetNamespace="http://schemas.microsoft.com/office/2006/metadata/properties" ma:root="true" ma:fieldsID="101c2ca5ea25c113256914d72a268e33" ns2:_="">
    <xsd:import namespace="10c7ffd1-56b0-4b4e-9299-b755f284818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7ffd1-56b0-4b4e-9299-b755f28481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81D8F4-2C4A-4233-8CF0-DFACE02658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c7ffd1-56b0-4b4e-9299-b755f28481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FF6F25-7724-4C8F-8A48-79217331E9CC}">
  <ds:schemaRefs>
    <ds:schemaRef ds:uri="http://schemas.microsoft.com/sharepoint/v3/contenttype/forms"/>
  </ds:schemaRefs>
</ds:datastoreItem>
</file>

<file path=customXml/itemProps3.xml><?xml version="1.0" encoding="utf-8"?>
<ds:datastoreItem xmlns:ds="http://schemas.openxmlformats.org/officeDocument/2006/customXml" ds:itemID="{2DA016E2-EE58-42E1-A7DD-0CA075F90639}">
  <ds:schemaRefs>
    <ds:schemaRef ds:uri="http://purl.org/dc/terms/"/>
    <ds:schemaRef ds:uri="http://purl.org/dc/elements/1.1/"/>
    <ds:schemaRef ds:uri="http://www.w3.org/XML/1998/namespace"/>
    <ds:schemaRef ds:uri="10c7ffd1-56b0-4b4e-9299-b755f2848180"/>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1636</TotalTime>
  <Words>360</Words>
  <Application>Microsoft Office PowerPoint</Application>
  <PresentationFormat>A4 Paper (210x297 mm)</PresentationFormat>
  <Paragraphs>28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Calibri Light</vt:lpstr>
      <vt:lpstr>Webdings</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Engagement Task Force - Gateways</dc:title>
  <dc:creator>Riz Khan</dc:creator>
  <cp:lastModifiedBy>Chih Ku</cp:lastModifiedBy>
  <cp:revision>157</cp:revision>
  <dcterms:created xsi:type="dcterms:W3CDTF">2020-09-29T10:35:28Z</dcterms:created>
  <dcterms:modified xsi:type="dcterms:W3CDTF">2021-02-08T10:53:28Z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c792f8-6d75-423a-9981-629281829092_Enabled">
    <vt:lpwstr>True</vt:lpwstr>
  </property>
  <property fmtid="{D5CDD505-2E9C-101B-9397-08002B2CF9AE}" pid="3" name="MSIP_Label_7bc792f8-6d75-423a-9981-629281829092_SiteId">
    <vt:lpwstr>3ded2960-214a-46ff-8cf4-611f125e2398</vt:lpwstr>
  </property>
  <property fmtid="{D5CDD505-2E9C-101B-9397-08002B2CF9AE}" pid="4" name="MSIP_Label_7bc792f8-6d75-423a-9981-629281829092_Owner">
    <vt:lpwstr>jeanette.tena-jones2@lloydsbanking.com</vt:lpwstr>
  </property>
  <property fmtid="{D5CDD505-2E9C-101B-9397-08002B2CF9AE}" pid="5" name="MSIP_Label_7bc792f8-6d75-423a-9981-629281829092_SetDate">
    <vt:lpwstr>2021-01-11T10:02:02.3447251Z</vt:lpwstr>
  </property>
  <property fmtid="{D5CDD505-2E9C-101B-9397-08002B2CF9AE}" pid="6" name="MSIP_Label_7bc792f8-6d75-423a-9981-629281829092_Name">
    <vt:lpwstr>Limited</vt:lpwstr>
  </property>
  <property fmtid="{D5CDD505-2E9C-101B-9397-08002B2CF9AE}" pid="7" name="MSIP_Label_7bc792f8-6d75-423a-9981-629281829092_Application">
    <vt:lpwstr>Microsoft Azure Information Protection</vt:lpwstr>
  </property>
  <property fmtid="{D5CDD505-2E9C-101B-9397-08002B2CF9AE}" pid="8" name="MSIP_Label_7bc792f8-6d75-423a-9981-629281829092_ActionId">
    <vt:lpwstr>41add662-9f06-4740-bfd7-e56a0f5b69d7</vt:lpwstr>
  </property>
  <property fmtid="{D5CDD505-2E9C-101B-9397-08002B2CF9AE}" pid="9" name="MSIP_Label_7bc792f8-6d75-423a-9981-629281829092_Extended_MSFT_Method">
    <vt:lpwstr>Manual</vt:lpwstr>
  </property>
  <property fmtid="{D5CDD505-2E9C-101B-9397-08002B2CF9AE}" pid="10" name="MSIP_Label_f1fbfcc9-4d33-42a8-8fa7-e64347ad225b_Enabled">
    <vt:lpwstr>True</vt:lpwstr>
  </property>
  <property fmtid="{D5CDD505-2E9C-101B-9397-08002B2CF9AE}" pid="11" name="MSIP_Label_f1fbfcc9-4d33-42a8-8fa7-e64347ad225b_SiteId">
    <vt:lpwstr>70e4dd2e-aab7-4c6a-a882-3b6e7a39663e</vt:lpwstr>
  </property>
  <property fmtid="{D5CDD505-2E9C-101B-9397-08002B2CF9AE}" pid="12" name="MSIP_Label_f1fbfcc9-4d33-42a8-8fa7-e64347ad225b_Owner">
    <vt:lpwstr>rizwan.khan@ukfinance.org.uk</vt:lpwstr>
  </property>
  <property fmtid="{D5CDD505-2E9C-101B-9397-08002B2CF9AE}" pid="13" name="MSIP_Label_f1fbfcc9-4d33-42a8-8fa7-e64347ad225b_SetDate">
    <vt:lpwstr>2020-09-29T11:02:09.7740673Z</vt:lpwstr>
  </property>
  <property fmtid="{D5CDD505-2E9C-101B-9397-08002B2CF9AE}" pid="14" name="MSIP_Label_f1fbfcc9-4d33-42a8-8fa7-e64347ad225b_Name">
    <vt:lpwstr>UK Finance Only</vt:lpwstr>
  </property>
  <property fmtid="{D5CDD505-2E9C-101B-9397-08002B2CF9AE}" pid="15" name="MSIP_Label_f1fbfcc9-4d33-42a8-8fa7-e64347ad225b_Application">
    <vt:lpwstr>Microsoft Azure Information Protection</vt:lpwstr>
  </property>
  <property fmtid="{D5CDD505-2E9C-101B-9397-08002B2CF9AE}" pid="16" name="MSIP_Label_f1fbfcc9-4d33-42a8-8fa7-e64347ad225b_ActionId">
    <vt:lpwstr>dc01c3d9-2dfd-4045-98f2-1f8922e56bed</vt:lpwstr>
  </property>
  <property fmtid="{D5CDD505-2E9C-101B-9397-08002B2CF9AE}" pid="17" name="MSIP_Label_f1fbfcc9-4d33-42a8-8fa7-e64347ad225b_Extended_MSFT_Method">
    <vt:lpwstr>Automatic</vt:lpwstr>
  </property>
  <property fmtid="{D5CDD505-2E9C-101B-9397-08002B2CF9AE}" pid="18" name="Sensitivity">
    <vt:lpwstr>Limited UK Finance Only</vt:lpwstr>
  </property>
  <property fmtid="{D5CDD505-2E9C-101B-9397-08002B2CF9AE}" pid="19" name="ContentTypeId">
    <vt:lpwstr>0x0101000086CE6BA79F1C469E8FA7D5AA70F8FA</vt:lpwstr>
  </property>
</Properties>
</file>